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9.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0.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2.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1" r:id="rId10"/>
    <p:sldMasterId id="2147483989" r:id="rId11"/>
    <p:sldMasterId id="2147484017" r:id="rId12"/>
    <p:sldMasterId id="2147484045" r:id="rId13"/>
  </p:sldMasterIdLst>
  <p:notesMasterIdLst>
    <p:notesMasterId r:id="rId61"/>
  </p:notesMasterIdLst>
  <p:handoutMasterIdLst>
    <p:handoutMasterId r:id="rId62"/>
  </p:handoutMasterIdLst>
  <p:sldIdLst>
    <p:sldId id="863" r:id="rId14"/>
    <p:sldId id="948" r:id="rId15"/>
    <p:sldId id="923" r:id="rId16"/>
    <p:sldId id="958" r:id="rId17"/>
    <p:sldId id="961" r:id="rId18"/>
    <p:sldId id="962" r:id="rId19"/>
    <p:sldId id="963" r:id="rId20"/>
    <p:sldId id="977" r:id="rId21"/>
    <p:sldId id="1001" r:id="rId22"/>
    <p:sldId id="834" r:id="rId23"/>
    <p:sldId id="978" r:id="rId24"/>
    <p:sldId id="980" r:id="rId25"/>
    <p:sldId id="979" r:id="rId26"/>
    <p:sldId id="964" r:id="rId27"/>
    <p:sldId id="981" r:id="rId28"/>
    <p:sldId id="982" r:id="rId29"/>
    <p:sldId id="965" r:id="rId30"/>
    <p:sldId id="975" r:id="rId31"/>
    <p:sldId id="995" r:id="rId32"/>
    <p:sldId id="974" r:id="rId33"/>
    <p:sldId id="996" r:id="rId34"/>
    <p:sldId id="983" r:id="rId35"/>
    <p:sldId id="985" r:id="rId36"/>
    <p:sldId id="976" r:id="rId37"/>
    <p:sldId id="984" r:id="rId38"/>
    <p:sldId id="969" r:id="rId39"/>
    <p:sldId id="966" r:id="rId40"/>
    <p:sldId id="967" r:id="rId41"/>
    <p:sldId id="997" r:id="rId42"/>
    <p:sldId id="970" r:id="rId43"/>
    <p:sldId id="971" r:id="rId44"/>
    <p:sldId id="988" r:id="rId45"/>
    <p:sldId id="986" r:id="rId46"/>
    <p:sldId id="968" r:id="rId47"/>
    <p:sldId id="989" r:id="rId48"/>
    <p:sldId id="990" r:id="rId49"/>
    <p:sldId id="972" r:id="rId50"/>
    <p:sldId id="1000" r:id="rId51"/>
    <p:sldId id="987" r:id="rId52"/>
    <p:sldId id="998" r:id="rId53"/>
    <p:sldId id="992" r:id="rId54"/>
    <p:sldId id="993" r:id="rId55"/>
    <p:sldId id="991" r:id="rId56"/>
    <p:sldId id="1002" r:id="rId57"/>
    <p:sldId id="897" r:id="rId58"/>
    <p:sldId id="999" r:id="rId59"/>
    <p:sldId id="890" r:id="rId60"/>
  </p:sldIdLst>
  <p:sldSz cx="12187238" cy="6859588"/>
  <p:notesSz cx="6858000" cy="9144000"/>
  <p:embeddedFontLst>
    <p:embeddedFont>
      <p:font typeface="Segoe Light" panose="020B0604020202020204" charset="0"/>
      <p:regular r:id="rId63"/>
      <p:italic r:id="rId64"/>
    </p:embeddedFont>
    <p:embeddedFont>
      <p:font typeface="Candara" panose="020E0502030303020204" pitchFamily="34" charset="0"/>
      <p:regular r:id="rId65"/>
      <p:bold r:id="rId66"/>
      <p:italic r:id="rId67"/>
      <p:boldItalic r:id="rId68"/>
    </p:embeddedFont>
    <p:embeddedFont>
      <p:font typeface="Consolas" panose="020B0609020204030204" pitchFamily="49" charset="0"/>
      <p:regular r:id="rId69"/>
      <p:bold r:id="rId70"/>
      <p:italic r:id="rId71"/>
      <p:boldItalic r:id="rId72"/>
    </p:embeddedFont>
    <p:embeddedFont>
      <p:font typeface="Segoe UI Light" panose="020B0502040204020203" pitchFamily="34" charset="0"/>
      <p:regular r:id="rId73"/>
    </p:embeddedFont>
    <p:embeddedFont>
      <p:font typeface="Segoe UI" panose="020B0502040204020203" pitchFamily="34" charset="0"/>
      <p:regular r:id="rId74"/>
      <p:bold r:id="rId75"/>
      <p:italic r:id="rId76"/>
      <p:boldItalic r:id="rId77"/>
    </p:embeddedFont>
  </p:embeddedFontLst>
  <p:defaultText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2">
          <p15:clr>
            <a:srgbClr val="A4A3A4"/>
          </p15:clr>
        </p15:guide>
        <p15:guide id="3" orient="horz" pos="2737">
          <p15:clr>
            <a:srgbClr val="A4A3A4"/>
          </p15:clr>
        </p15:guide>
        <p15:guide id="4" orient="horz" pos="4177">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49">
          <p15:clr>
            <a:srgbClr val="A4A3A4"/>
          </p15:clr>
        </p15:guide>
        <p15:guide id="11" pos="7063">
          <p15:clr>
            <a:srgbClr val="A4A3A4"/>
          </p15:clr>
        </p15:guide>
        <p15:guide id="12" pos="61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4" autoAdjust="0"/>
    <p:restoredTop sz="94434" autoAdjust="0"/>
  </p:normalViewPr>
  <p:slideViewPr>
    <p:cSldViewPr snapToGrid="0">
      <p:cViewPr varScale="1">
        <p:scale>
          <a:sx n="70" d="100"/>
          <a:sy n="70" d="100"/>
        </p:scale>
        <p:origin x="834" y="72"/>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7" Type="http://schemas.openxmlformats.org/officeDocument/2006/relationships/slideMaster" Target="slideMasters/slideMaster7.xml"/><Relationship Id="rId71"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font" Target="fonts/font10.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font" Target="fonts/font5.fntdata"/><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892A0B-0CFF-4D19-9F13-A4E7A4ED68EE}"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3AD12D69-91A5-40AB-8089-B75C8EF4B8C3}">
      <dgm:prSet custT="1"/>
      <dgm:spPr/>
      <dgm:t>
        <a:bodyPr/>
        <a:lstStyle/>
        <a:p>
          <a:pPr rtl="0"/>
          <a:r>
            <a:rPr lang="en-GB" sz="1800" b="0" baseline="0" dirty="0" smtClean="0"/>
            <a:t>Core FP</a:t>
          </a:r>
          <a:endParaRPr lang="en-GB" sz="1800" dirty="0"/>
        </a:p>
      </dgm:t>
    </dgm:pt>
    <dgm:pt modelId="{08FF7097-AEE9-46A5-997C-7598458B53CA}" type="parTrans" cxnId="{4805C917-9672-474D-AFA9-56D904FD023F}">
      <dgm:prSet/>
      <dgm:spPr/>
      <dgm:t>
        <a:bodyPr/>
        <a:lstStyle/>
        <a:p>
          <a:endParaRPr lang="en-GB"/>
        </a:p>
      </dgm:t>
    </dgm:pt>
    <dgm:pt modelId="{16847337-B043-4744-86DB-40CA291D0AD2}" type="sibTrans" cxnId="{4805C917-9672-474D-AFA9-56D904FD023F}">
      <dgm:prSet/>
      <dgm:spPr/>
      <dgm:t>
        <a:bodyPr/>
        <a:lstStyle/>
        <a:p>
          <a:endParaRPr lang="en-GB"/>
        </a:p>
      </dgm:t>
    </dgm:pt>
    <dgm:pt modelId="{56350BA1-6859-4E10-9548-2D79E6EE02CB}">
      <dgm:prSet custT="1"/>
      <dgm:spPr/>
      <dgm:t>
        <a:bodyPr/>
        <a:lstStyle/>
        <a:p>
          <a:pPr rtl="0"/>
          <a:r>
            <a:rPr lang="en-GB" sz="1800" b="0" baseline="0" dirty="0" smtClean="0"/>
            <a:t>Objects</a:t>
          </a:r>
          <a:endParaRPr lang="en-GB" sz="1800" dirty="0"/>
        </a:p>
      </dgm:t>
    </dgm:pt>
    <dgm:pt modelId="{497EB9C6-E41E-41D3-AF77-BE7688031863}" type="parTrans" cxnId="{40085C7C-EF3D-4C98-8273-197E666D0B66}">
      <dgm:prSet/>
      <dgm:spPr/>
      <dgm:t>
        <a:bodyPr/>
        <a:lstStyle/>
        <a:p>
          <a:endParaRPr lang="en-GB"/>
        </a:p>
      </dgm:t>
    </dgm:pt>
    <dgm:pt modelId="{BA037766-1793-467D-B6EC-2D092049B22D}" type="sibTrans" cxnId="{40085C7C-EF3D-4C98-8273-197E666D0B66}">
      <dgm:prSet/>
      <dgm:spPr/>
      <dgm:t>
        <a:bodyPr/>
        <a:lstStyle/>
        <a:p>
          <a:endParaRPr lang="en-GB"/>
        </a:p>
      </dgm:t>
    </dgm:pt>
    <dgm:pt modelId="{74F3D14C-927D-4630-B3BE-06B9DA4B3BDC}">
      <dgm:prSet custT="1"/>
      <dgm:spPr/>
      <dgm:t>
        <a:bodyPr/>
        <a:lstStyle/>
        <a:p>
          <a:pPr rtl="0"/>
          <a:r>
            <a:rPr lang="en-GB" sz="1800" b="0" baseline="0" dirty="0" smtClean="0"/>
            <a:t>Computations (</a:t>
          </a:r>
          <a:r>
            <a:rPr lang="en-GB" sz="1800" b="0" baseline="0" dirty="0" err="1" smtClean="0"/>
            <a:t>async</a:t>
          </a:r>
          <a:r>
            <a:rPr lang="en-GB" sz="1800" b="0" baseline="0" dirty="0" smtClean="0"/>
            <a:t>, …)</a:t>
          </a:r>
          <a:endParaRPr lang="en-GB" sz="1800" dirty="0"/>
        </a:p>
      </dgm:t>
    </dgm:pt>
    <dgm:pt modelId="{DF11A889-478B-4F24-92DA-359C16C43FEB}" type="parTrans" cxnId="{AFD2DEDD-6AA8-45E2-847E-464EEC72DCF8}">
      <dgm:prSet/>
      <dgm:spPr/>
      <dgm:t>
        <a:bodyPr/>
        <a:lstStyle/>
        <a:p>
          <a:endParaRPr lang="en-GB"/>
        </a:p>
      </dgm:t>
    </dgm:pt>
    <dgm:pt modelId="{80D1D641-EE17-429F-8867-5F3EE8DFD2C7}" type="sibTrans" cxnId="{AFD2DEDD-6AA8-45E2-847E-464EEC72DCF8}">
      <dgm:prSet/>
      <dgm:spPr/>
      <dgm:t>
        <a:bodyPr/>
        <a:lstStyle/>
        <a:p>
          <a:endParaRPr lang="en-GB"/>
        </a:p>
      </dgm:t>
    </dgm:pt>
    <dgm:pt modelId="{A3DCC7BD-32C0-4C74-B888-A2BE847E2FA5}">
      <dgm:prSet custT="1"/>
      <dgm:spPr/>
      <dgm:t>
        <a:bodyPr/>
        <a:lstStyle/>
        <a:p>
          <a:pPr rtl="0"/>
          <a:r>
            <a:rPr lang="en-GB" sz="1800" b="0" baseline="0" dirty="0" smtClean="0"/>
            <a:t>Type Providers for Data Integration</a:t>
          </a:r>
          <a:endParaRPr lang="en-GB" sz="1800" dirty="0"/>
        </a:p>
      </dgm:t>
    </dgm:pt>
    <dgm:pt modelId="{6490F9DA-E7A2-4475-B9B3-102E0E00319C}" type="parTrans" cxnId="{A8020568-9F3C-40D8-95E3-D0B17E1F0DD6}">
      <dgm:prSet/>
      <dgm:spPr/>
      <dgm:t>
        <a:bodyPr/>
        <a:lstStyle/>
        <a:p>
          <a:endParaRPr lang="en-GB"/>
        </a:p>
      </dgm:t>
    </dgm:pt>
    <dgm:pt modelId="{8291D222-4630-46BB-8270-350D586329DD}" type="sibTrans" cxnId="{A8020568-9F3C-40D8-95E3-D0B17E1F0DD6}">
      <dgm:prSet/>
      <dgm:spPr/>
      <dgm:t>
        <a:bodyPr/>
        <a:lstStyle/>
        <a:p>
          <a:endParaRPr lang="en-GB"/>
        </a:p>
      </dgm:t>
    </dgm:pt>
    <dgm:pt modelId="{CC8A54D8-F35E-4208-9E18-DE530AA390B4}">
      <dgm:prSet custT="1"/>
      <dgm:spPr/>
      <dgm:t>
        <a:bodyPr/>
        <a:lstStyle/>
        <a:p>
          <a:pPr rtl="0"/>
          <a:r>
            <a:rPr lang="en-GB" sz="1800" b="0" baseline="0" dirty="0" smtClean="0"/>
            <a:t>Interop </a:t>
          </a:r>
          <a:br>
            <a:rPr lang="en-GB" sz="1800" b="0" baseline="0" dirty="0" smtClean="0"/>
          </a:br>
          <a:r>
            <a:rPr lang="en-GB" sz="1800" b="0" baseline="0" dirty="0" smtClean="0"/>
            <a:t>(.NET, R, …)</a:t>
          </a:r>
          <a:endParaRPr lang="en-GB" sz="1800" dirty="0"/>
        </a:p>
      </dgm:t>
    </dgm:pt>
    <dgm:pt modelId="{911DED30-92F2-4D78-96C1-2D53FB35D36F}" type="parTrans" cxnId="{420A6BDA-0917-47E5-9BE5-65ACA78404EE}">
      <dgm:prSet/>
      <dgm:spPr/>
      <dgm:t>
        <a:bodyPr/>
        <a:lstStyle/>
        <a:p>
          <a:endParaRPr lang="en-GB"/>
        </a:p>
      </dgm:t>
    </dgm:pt>
    <dgm:pt modelId="{4AFA6912-D4D6-4B5D-987B-B6F10E9697CE}" type="sibTrans" cxnId="{420A6BDA-0917-47E5-9BE5-65ACA78404EE}">
      <dgm:prSet/>
      <dgm:spPr/>
      <dgm:t>
        <a:bodyPr/>
        <a:lstStyle/>
        <a:p>
          <a:endParaRPr lang="en-GB"/>
        </a:p>
      </dgm:t>
    </dgm:pt>
    <dgm:pt modelId="{13916C13-F777-4D5B-B070-4B82C40C7088}">
      <dgm:prSet custT="1"/>
      <dgm:spPr/>
      <dgm:t>
        <a:bodyPr/>
        <a:lstStyle/>
        <a:p>
          <a:pPr rtl="0"/>
          <a:r>
            <a:rPr lang="en-GB" sz="1800" dirty="0" smtClean="0"/>
            <a:t>Meta-programming</a:t>
          </a:r>
          <a:endParaRPr lang="en-GB" sz="1800" dirty="0"/>
        </a:p>
      </dgm:t>
    </dgm:pt>
    <dgm:pt modelId="{12728D8B-308A-4C89-90E1-D86B133B8455}" type="parTrans" cxnId="{D8541F10-9AEC-49FA-A46A-BFED100ACEF1}">
      <dgm:prSet/>
      <dgm:spPr/>
      <dgm:t>
        <a:bodyPr/>
        <a:lstStyle/>
        <a:p>
          <a:endParaRPr lang="en-GB"/>
        </a:p>
      </dgm:t>
    </dgm:pt>
    <dgm:pt modelId="{376C56B7-5D8C-4251-82B5-D7568C638B7F}" type="sibTrans" cxnId="{D8541F10-9AEC-49FA-A46A-BFED100ACEF1}">
      <dgm:prSet/>
      <dgm:spPr/>
      <dgm:t>
        <a:bodyPr/>
        <a:lstStyle/>
        <a:p>
          <a:endParaRPr lang="en-GB"/>
        </a:p>
      </dgm:t>
    </dgm:pt>
    <dgm:pt modelId="{D040E5E1-87B7-42BE-8921-439B423EE0F3}">
      <dgm:prSet custT="1"/>
      <dgm:spPr/>
      <dgm:t>
        <a:bodyPr/>
        <a:lstStyle/>
        <a:p>
          <a:pPr rtl="0"/>
          <a:r>
            <a:rPr lang="en-GB" sz="1800" dirty="0" smtClean="0"/>
            <a:t>Cross-platform</a:t>
          </a:r>
          <a:endParaRPr lang="en-GB" sz="1800" dirty="0"/>
        </a:p>
      </dgm:t>
    </dgm:pt>
    <dgm:pt modelId="{1D672C11-BE22-4B35-8DFF-B9563D37497C}" type="parTrans" cxnId="{79A6B123-0082-453B-B930-58AF602073F3}">
      <dgm:prSet/>
      <dgm:spPr/>
      <dgm:t>
        <a:bodyPr/>
        <a:lstStyle/>
        <a:p>
          <a:endParaRPr lang="en-GB"/>
        </a:p>
      </dgm:t>
    </dgm:pt>
    <dgm:pt modelId="{62EA1B9C-F9F2-42FA-933C-902D8DA5FBFC}" type="sibTrans" cxnId="{79A6B123-0082-453B-B930-58AF602073F3}">
      <dgm:prSet/>
      <dgm:spPr/>
      <dgm:t>
        <a:bodyPr/>
        <a:lstStyle/>
        <a:p>
          <a:endParaRPr lang="en-GB"/>
        </a:p>
      </dgm:t>
    </dgm:pt>
    <dgm:pt modelId="{FAA83243-A07A-49D2-BD27-A8E06A31D949}">
      <dgm:prSet custT="1"/>
      <dgm:spPr/>
      <dgm:t>
        <a:bodyPr/>
        <a:lstStyle/>
        <a:p>
          <a:pPr rtl="0"/>
          <a:r>
            <a:rPr lang="en-GB" sz="1800" dirty="0" smtClean="0"/>
            <a:t>Compiler as Service</a:t>
          </a:r>
          <a:endParaRPr lang="en-GB" sz="1800" dirty="0"/>
        </a:p>
      </dgm:t>
    </dgm:pt>
    <dgm:pt modelId="{54612A6A-4200-42ED-9A47-B8167112C718}" type="parTrans" cxnId="{05790BFE-8C7F-46DA-A0F5-8C2A598C564D}">
      <dgm:prSet/>
      <dgm:spPr/>
      <dgm:t>
        <a:bodyPr/>
        <a:lstStyle/>
        <a:p>
          <a:endParaRPr lang="en-GB"/>
        </a:p>
      </dgm:t>
    </dgm:pt>
    <dgm:pt modelId="{6B8C6B27-C307-474E-B399-530E0A1A7126}" type="sibTrans" cxnId="{05790BFE-8C7F-46DA-A0F5-8C2A598C564D}">
      <dgm:prSet/>
      <dgm:spPr/>
      <dgm:t>
        <a:bodyPr/>
        <a:lstStyle/>
        <a:p>
          <a:endParaRPr lang="en-GB"/>
        </a:p>
      </dgm:t>
    </dgm:pt>
    <dgm:pt modelId="{65ECC440-00EE-4E10-9548-5175B6F10783}">
      <dgm:prSet custT="1"/>
      <dgm:spPr/>
      <dgm:t>
        <a:bodyPr/>
        <a:lstStyle/>
        <a:p>
          <a:pPr rtl="0"/>
          <a:r>
            <a:rPr lang="en-GB" sz="1800" dirty="0" smtClean="0"/>
            <a:t>Tooling</a:t>
          </a:r>
          <a:endParaRPr lang="en-GB" sz="1800" dirty="0"/>
        </a:p>
      </dgm:t>
    </dgm:pt>
    <dgm:pt modelId="{5AAAF5E5-E1DB-46BD-83B6-376FF045451D}" type="parTrans" cxnId="{1D072722-B94B-47D6-8127-6D1B35A378D7}">
      <dgm:prSet/>
      <dgm:spPr/>
      <dgm:t>
        <a:bodyPr/>
        <a:lstStyle/>
        <a:p>
          <a:endParaRPr lang="en-GB"/>
        </a:p>
      </dgm:t>
    </dgm:pt>
    <dgm:pt modelId="{746D0894-5CCF-408A-A45B-0342483462D3}" type="sibTrans" cxnId="{1D072722-B94B-47D6-8127-6D1B35A378D7}">
      <dgm:prSet/>
      <dgm:spPr/>
      <dgm:t>
        <a:bodyPr/>
        <a:lstStyle/>
        <a:p>
          <a:endParaRPr lang="en-GB"/>
        </a:p>
      </dgm:t>
    </dgm:pt>
    <dgm:pt modelId="{2085356E-0D74-4F47-A8D5-2894A83E2FFD}">
      <dgm:prSet custT="1"/>
      <dgm:spPr/>
      <dgm:t>
        <a:bodyPr/>
        <a:lstStyle/>
        <a:p>
          <a:pPr rtl="0"/>
          <a:r>
            <a:rPr lang="en-GB" sz="1800" dirty="0" smtClean="0"/>
            <a:t>GPGPU</a:t>
          </a:r>
          <a:endParaRPr lang="en-GB" sz="1800" dirty="0"/>
        </a:p>
      </dgm:t>
    </dgm:pt>
    <dgm:pt modelId="{A3C5D6EF-8F00-42DF-B671-5FE7941C645C}" type="parTrans" cxnId="{35695049-58BF-420E-92DB-C7EC732B5FCE}">
      <dgm:prSet/>
      <dgm:spPr/>
      <dgm:t>
        <a:bodyPr/>
        <a:lstStyle/>
        <a:p>
          <a:endParaRPr lang="en-GB"/>
        </a:p>
      </dgm:t>
    </dgm:pt>
    <dgm:pt modelId="{1CCA8940-5923-4513-B3C9-8992290E16A1}" type="sibTrans" cxnId="{35695049-58BF-420E-92DB-C7EC732B5FCE}">
      <dgm:prSet/>
      <dgm:spPr/>
      <dgm:t>
        <a:bodyPr/>
        <a:lstStyle/>
        <a:p>
          <a:endParaRPr lang="en-GB"/>
        </a:p>
      </dgm:t>
    </dgm:pt>
    <dgm:pt modelId="{86926EC9-9420-4039-9D66-2B646792BA42}">
      <dgm:prSet custT="1"/>
      <dgm:spPr/>
      <dgm:t>
        <a:bodyPr/>
        <a:lstStyle/>
        <a:p>
          <a:pPr rtl="0"/>
          <a:r>
            <a:rPr lang="en-GB" sz="1800" dirty="0" smtClean="0"/>
            <a:t>Parallel</a:t>
          </a:r>
          <a:endParaRPr lang="en-GB" sz="1800" dirty="0"/>
        </a:p>
      </dgm:t>
    </dgm:pt>
    <dgm:pt modelId="{2964BD09-5D39-4272-ACB8-31E94380D164}" type="parTrans" cxnId="{47761225-1D47-410C-8FDA-3860B605C2D1}">
      <dgm:prSet/>
      <dgm:spPr/>
      <dgm:t>
        <a:bodyPr/>
        <a:lstStyle/>
        <a:p>
          <a:endParaRPr lang="en-GB"/>
        </a:p>
      </dgm:t>
    </dgm:pt>
    <dgm:pt modelId="{25913EBE-DBDA-48D2-93B5-D16E65E12ACB}" type="sibTrans" cxnId="{47761225-1D47-410C-8FDA-3860B605C2D1}">
      <dgm:prSet/>
      <dgm:spPr/>
      <dgm:t>
        <a:bodyPr/>
        <a:lstStyle/>
        <a:p>
          <a:endParaRPr lang="en-GB"/>
        </a:p>
      </dgm:t>
    </dgm:pt>
    <dgm:pt modelId="{5AB16CDF-FAF1-4CFD-B1E6-D754557229B6}">
      <dgm:prSet custT="1"/>
      <dgm:spPr/>
      <dgm:t>
        <a:bodyPr/>
        <a:lstStyle/>
        <a:p>
          <a:pPr rtl="0"/>
          <a:r>
            <a:rPr lang="en-GB" sz="1800" smtClean="0"/>
            <a:t>Distribution</a:t>
          </a:r>
          <a:endParaRPr lang="en-GB" sz="1800" dirty="0"/>
        </a:p>
      </dgm:t>
    </dgm:pt>
    <dgm:pt modelId="{AF437693-1DA7-4DBE-8B19-770CEE14E70A}" type="parTrans" cxnId="{D0AA2DE1-62E6-4DC3-89C7-AC9EDB85C91F}">
      <dgm:prSet/>
      <dgm:spPr/>
      <dgm:t>
        <a:bodyPr/>
        <a:lstStyle/>
        <a:p>
          <a:endParaRPr lang="en-GB"/>
        </a:p>
      </dgm:t>
    </dgm:pt>
    <dgm:pt modelId="{1186F854-8E7C-42DF-A043-E8076FC29E6D}" type="sibTrans" cxnId="{D0AA2DE1-62E6-4DC3-89C7-AC9EDB85C91F}">
      <dgm:prSet/>
      <dgm:spPr/>
      <dgm:t>
        <a:bodyPr/>
        <a:lstStyle/>
        <a:p>
          <a:endParaRPr lang="en-GB"/>
        </a:p>
      </dgm:t>
    </dgm:pt>
    <dgm:pt modelId="{F5E5D5A5-5EC2-4D60-A6ED-C1C0F206AB5A}" type="pres">
      <dgm:prSet presAssocID="{52892A0B-0CFF-4D19-9F13-A4E7A4ED68EE}" presName="diagram" presStyleCnt="0">
        <dgm:presLayoutVars>
          <dgm:dir/>
          <dgm:resizeHandles val="exact"/>
        </dgm:presLayoutVars>
      </dgm:prSet>
      <dgm:spPr/>
      <dgm:t>
        <a:bodyPr/>
        <a:lstStyle/>
        <a:p>
          <a:endParaRPr lang="en-GB"/>
        </a:p>
      </dgm:t>
    </dgm:pt>
    <dgm:pt modelId="{7A4D1CE2-94F2-4636-8022-6AAB27862082}" type="pres">
      <dgm:prSet presAssocID="{3AD12D69-91A5-40AB-8089-B75C8EF4B8C3}" presName="node" presStyleLbl="node1" presStyleIdx="0" presStyleCnt="12" custLinFactNeighborX="1663">
        <dgm:presLayoutVars>
          <dgm:bulletEnabled val="1"/>
        </dgm:presLayoutVars>
      </dgm:prSet>
      <dgm:spPr/>
      <dgm:t>
        <a:bodyPr/>
        <a:lstStyle/>
        <a:p>
          <a:endParaRPr lang="en-GB"/>
        </a:p>
      </dgm:t>
    </dgm:pt>
    <dgm:pt modelId="{57CFDDC6-BA47-474B-8167-9D84BC507074}" type="pres">
      <dgm:prSet presAssocID="{16847337-B043-4744-86DB-40CA291D0AD2}" presName="sibTrans" presStyleCnt="0"/>
      <dgm:spPr/>
    </dgm:pt>
    <dgm:pt modelId="{C98552B4-03D5-44CE-A785-A0C001551568}" type="pres">
      <dgm:prSet presAssocID="{56350BA1-6859-4E10-9548-2D79E6EE02CB}" presName="node" presStyleLbl="node1" presStyleIdx="1" presStyleCnt="12">
        <dgm:presLayoutVars>
          <dgm:bulletEnabled val="1"/>
        </dgm:presLayoutVars>
      </dgm:prSet>
      <dgm:spPr/>
      <dgm:t>
        <a:bodyPr/>
        <a:lstStyle/>
        <a:p>
          <a:endParaRPr lang="en-GB"/>
        </a:p>
      </dgm:t>
    </dgm:pt>
    <dgm:pt modelId="{B46DE9AD-65A1-4E3A-9916-19C19F39C11A}" type="pres">
      <dgm:prSet presAssocID="{BA037766-1793-467D-B6EC-2D092049B22D}" presName="sibTrans" presStyleCnt="0"/>
      <dgm:spPr/>
    </dgm:pt>
    <dgm:pt modelId="{1A753409-9E93-4965-835E-EE95F25BC99F}" type="pres">
      <dgm:prSet presAssocID="{74F3D14C-927D-4630-B3BE-06B9DA4B3BDC}" presName="node" presStyleLbl="node1" presStyleIdx="2" presStyleCnt="12">
        <dgm:presLayoutVars>
          <dgm:bulletEnabled val="1"/>
        </dgm:presLayoutVars>
      </dgm:prSet>
      <dgm:spPr/>
      <dgm:t>
        <a:bodyPr/>
        <a:lstStyle/>
        <a:p>
          <a:endParaRPr lang="en-GB"/>
        </a:p>
      </dgm:t>
    </dgm:pt>
    <dgm:pt modelId="{CBFACF0C-8FDB-43AF-809C-1A2D7BF6AA29}" type="pres">
      <dgm:prSet presAssocID="{80D1D641-EE17-429F-8867-5F3EE8DFD2C7}" presName="sibTrans" presStyleCnt="0"/>
      <dgm:spPr/>
    </dgm:pt>
    <dgm:pt modelId="{4C690A32-B946-43F7-93F7-2A68199893BF}" type="pres">
      <dgm:prSet presAssocID="{A3DCC7BD-32C0-4C74-B888-A2BE847E2FA5}" presName="node" presStyleLbl="node1" presStyleIdx="3" presStyleCnt="12">
        <dgm:presLayoutVars>
          <dgm:bulletEnabled val="1"/>
        </dgm:presLayoutVars>
      </dgm:prSet>
      <dgm:spPr/>
      <dgm:t>
        <a:bodyPr/>
        <a:lstStyle/>
        <a:p>
          <a:endParaRPr lang="en-GB"/>
        </a:p>
      </dgm:t>
    </dgm:pt>
    <dgm:pt modelId="{5C7FBAFA-CDE3-4D82-908B-87FC4EE79432}" type="pres">
      <dgm:prSet presAssocID="{8291D222-4630-46BB-8270-350D586329DD}" presName="sibTrans" presStyleCnt="0"/>
      <dgm:spPr/>
    </dgm:pt>
    <dgm:pt modelId="{8F86F1E6-91BF-45F4-B29F-4560AB5950CD}" type="pres">
      <dgm:prSet presAssocID="{CC8A54D8-F35E-4208-9E18-DE530AA390B4}" presName="node" presStyleLbl="node1" presStyleIdx="4" presStyleCnt="12">
        <dgm:presLayoutVars>
          <dgm:bulletEnabled val="1"/>
        </dgm:presLayoutVars>
      </dgm:prSet>
      <dgm:spPr/>
      <dgm:t>
        <a:bodyPr/>
        <a:lstStyle/>
        <a:p>
          <a:endParaRPr lang="en-GB"/>
        </a:p>
      </dgm:t>
    </dgm:pt>
    <dgm:pt modelId="{A45B805E-1C28-414F-8C79-3A7661F2E8DD}" type="pres">
      <dgm:prSet presAssocID="{4AFA6912-D4D6-4B5D-987B-B6F10E9697CE}" presName="sibTrans" presStyleCnt="0"/>
      <dgm:spPr/>
    </dgm:pt>
    <dgm:pt modelId="{447E5552-2B18-45CB-93C3-25D6008DE38C}" type="pres">
      <dgm:prSet presAssocID="{13916C13-F777-4D5B-B070-4B82C40C7088}" presName="node" presStyleLbl="node1" presStyleIdx="5" presStyleCnt="12">
        <dgm:presLayoutVars>
          <dgm:bulletEnabled val="1"/>
        </dgm:presLayoutVars>
      </dgm:prSet>
      <dgm:spPr/>
      <dgm:t>
        <a:bodyPr/>
        <a:lstStyle/>
        <a:p>
          <a:endParaRPr lang="en-GB"/>
        </a:p>
      </dgm:t>
    </dgm:pt>
    <dgm:pt modelId="{83C74E85-4007-4AD2-9786-88AB1E70151E}" type="pres">
      <dgm:prSet presAssocID="{376C56B7-5D8C-4251-82B5-D7568C638B7F}" presName="sibTrans" presStyleCnt="0"/>
      <dgm:spPr/>
    </dgm:pt>
    <dgm:pt modelId="{509781F9-A365-491D-A23F-8EB4C25B1946}" type="pres">
      <dgm:prSet presAssocID="{D040E5E1-87B7-42BE-8921-439B423EE0F3}" presName="node" presStyleLbl="node1" presStyleIdx="6" presStyleCnt="12">
        <dgm:presLayoutVars>
          <dgm:bulletEnabled val="1"/>
        </dgm:presLayoutVars>
      </dgm:prSet>
      <dgm:spPr/>
      <dgm:t>
        <a:bodyPr/>
        <a:lstStyle/>
        <a:p>
          <a:endParaRPr lang="en-GB"/>
        </a:p>
      </dgm:t>
    </dgm:pt>
    <dgm:pt modelId="{4894642F-4E28-499E-913F-3264074F5DC2}" type="pres">
      <dgm:prSet presAssocID="{62EA1B9C-F9F2-42FA-933C-902D8DA5FBFC}" presName="sibTrans" presStyleCnt="0"/>
      <dgm:spPr/>
    </dgm:pt>
    <dgm:pt modelId="{D551541B-D21A-40AB-9015-2E614375CDDC}" type="pres">
      <dgm:prSet presAssocID="{65ECC440-00EE-4E10-9548-5175B6F10783}" presName="node" presStyleLbl="node1" presStyleIdx="7" presStyleCnt="12">
        <dgm:presLayoutVars>
          <dgm:bulletEnabled val="1"/>
        </dgm:presLayoutVars>
      </dgm:prSet>
      <dgm:spPr/>
      <dgm:t>
        <a:bodyPr/>
        <a:lstStyle/>
        <a:p>
          <a:endParaRPr lang="en-GB"/>
        </a:p>
      </dgm:t>
    </dgm:pt>
    <dgm:pt modelId="{84E76BA9-ABB6-4B15-A8E1-51A9D370D78A}" type="pres">
      <dgm:prSet presAssocID="{746D0894-5CCF-408A-A45B-0342483462D3}" presName="sibTrans" presStyleCnt="0"/>
      <dgm:spPr/>
    </dgm:pt>
    <dgm:pt modelId="{5D07D9A9-18FC-491F-BADF-4C98D3F1F915}" type="pres">
      <dgm:prSet presAssocID="{FAA83243-A07A-49D2-BD27-A8E06A31D949}" presName="node" presStyleLbl="node1" presStyleIdx="8" presStyleCnt="12">
        <dgm:presLayoutVars>
          <dgm:bulletEnabled val="1"/>
        </dgm:presLayoutVars>
      </dgm:prSet>
      <dgm:spPr/>
      <dgm:t>
        <a:bodyPr/>
        <a:lstStyle/>
        <a:p>
          <a:endParaRPr lang="en-GB"/>
        </a:p>
      </dgm:t>
    </dgm:pt>
    <dgm:pt modelId="{2C1729C3-7DEB-4C39-8915-601B8326511D}" type="pres">
      <dgm:prSet presAssocID="{6B8C6B27-C307-474E-B399-530E0A1A7126}" presName="sibTrans" presStyleCnt="0"/>
      <dgm:spPr/>
    </dgm:pt>
    <dgm:pt modelId="{7F88DC23-9A95-4813-B9FA-B6AAAE0F7D8B}" type="pres">
      <dgm:prSet presAssocID="{2085356E-0D74-4F47-A8D5-2894A83E2FFD}" presName="node" presStyleLbl="node1" presStyleIdx="9" presStyleCnt="12">
        <dgm:presLayoutVars>
          <dgm:bulletEnabled val="1"/>
        </dgm:presLayoutVars>
      </dgm:prSet>
      <dgm:spPr/>
      <dgm:t>
        <a:bodyPr/>
        <a:lstStyle/>
        <a:p>
          <a:endParaRPr lang="en-GB"/>
        </a:p>
      </dgm:t>
    </dgm:pt>
    <dgm:pt modelId="{8AE14AA7-01E6-4C6E-A920-7F6B16D7299D}" type="pres">
      <dgm:prSet presAssocID="{1CCA8940-5923-4513-B3C9-8992290E16A1}" presName="sibTrans" presStyleCnt="0"/>
      <dgm:spPr/>
    </dgm:pt>
    <dgm:pt modelId="{23458423-88D6-43EC-AD64-24228A73199E}" type="pres">
      <dgm:prSet presAssocID="{86926EC9-9420-4039-9D66-2B646792BA42}" presName="node" presStyleLbl="node1" presStyleIdx="10" presStyleCnt="12">
        <dgm:presLayoutVars>
          <dgm:bulletEnabled val="1"/>
        </dgm:presLayoutVars>
      </dgm:prSet>
      <dgm:spPr/>
      <dgm:t>
        <a:bodyPr/>
        <a:lstStyle/>
        <a:p>
          <a:endParaRPr lang="en-GB"/>
        </a:p>
      </dgm:t>
    </dgm:pt>
    <dgm:pt modelId="{8E19322C-D406-4664-9C75-18EBB8C16721}" type="pres">
      <dgm:prSet presAssocID="{25913EBE-DBDA-48D2-93B5-D16E65E12ACB}" presName="sibTrans" presStyleCnt="0"/>
      <dgm:spPr/>
    </dgm:pt>
    <dgm:pt modelId="{D63551C5-4E78-4FC1-90CB-21A07D6714E2}" type="pres">
      <dgm:prSet presAssocID="{5AB16CDF-FAF1-4CFD-B1E6-D754557229B6}" presName="node" presStyleLbl="node1" presStyleIdx="11" presStyleCnt="12">
        <dgm:presLayoutVars>
          <dgm:bulletEnabled val="1"/>
        </dgm:presLayoutVars>
      </dgm:prSet>
      <dgm:spPr/>
      <dgm:t>
        <a:bodyPr/>
        <a:lstStyle/>
        <a:p>
          <a:endParaRPr lang="en-GB"/>
        </a:p>
      </dgm:t>
    </dgm:pt>
  </dgm:ptLst>
  <dgm:cxnLst>
    <dgm:cxn modelId="{D8541F10-9AEC-49FA-A46A-BFED100ACEF1}" srcId="{52892A0B-0CFF-4D19-9F13-A4E7A4ED68EE}" destId="{13916C13-F777-4D5B-B070-4B82C40C7088}" srcOrd="5" destOrd="0" parTransId="{12728D8B-308A-4C89-90E1-D86B133B8455}" sibTransId="{376C56B7-5D8C-4251-82B5-D7568C638B7F}"/>
    <dgm:cxn modelId="{9C28610A-0090-45EE-8FF4-507978FB29CD}" type="presOf" srcId="{A3DCC7BD-32C0-4C74-B888-A2BE847E2FA5}" destId="{4C690A32-B946-43F7-93F7-2A68199893BF}" srcOrd="0" destOrd="0" presId="urn:microsoft.com/office/officeart/2005/8/layout/default"/>
    <dgm:cxn modelId="{1D072722-B94B-47D6-8127-6D1B35A378D7}" srcId="{52892A0B-0CFF-4D19-9F13-A4E7A4ED68EE}" destId="{65ECC440-00EE-4E10-9548-5175B6F10783}" srcOrd="7" destOrd="0" parTransId="{5AAAF5E5-E1DB-46BD-83B6-376FF045451D}" sibTransId="{746D0894-5CCF-408A-A45B-0342483462D3}"/>
    <dgm:cxn modelId="{40085C7C-EF3D-4C98-8273-197E666D0B66}" srcId="{52892A0B-0CFF-4D19-9F13-A4E7A4ED68EE}" destId="{56350BA1-6859-4E10-9548-2D79E6EE02CB}" srcOrd="1" destOrd="0" parTransId="{497EB9C6-E41E-41D3-AF77-BE7688031863}" sibTransId="{BA037766-1793-467D-B6EC-2D092049B22D}"/>
    <dgm:cxn modelId="{4805C917-9672-474D-AFA9-56D904FD023F}" srcId="{52892A0B-0CFF-4D19-9F13-A4E7A4ED68EE}" destId="{3AD12D69-91A5-40AB-8089-B75C8EF4B8C3}" srcOrd="0" destOrd="0" parTransId="{08FF7097-AEE9-46A5-997C-7598458B53CA}" sibTransId="{16847337-B043-4744-86DB-40CA291D0AD2}"/>
    <dgm:cxn modelId="{420A6BDA-0917-47E5-9BE5-65ACA78404EE}" srcId="{52892A0B-0CFF-4D19-9F13-A4E7A4ED68EE}" destId="{CC8A54D8-F35E-4208-9E18-DE530AA390B4}" srcOrd="4" destOrd="0" parTransId="{911DED30-92F2-4D78-96C1-2D53FB35D36F}" sibTransId="{4AFA6912-D4D6-4B5D-987B-B6F10E9697CE}"/>
    <dgm:cxn modelId="{35695049-58BF-420E-92DB-C7EC732B5FCE}" srcId="{52892A0B-0CFF-4D19-9F13-A4E7A4ED68EE}" destId="{2085356E-0D74-4F47-A8D5-2894A83E2FFD}" srcOrd="9" destOrd="0" parTransId="{A3C5D6EF-8F00-42DF-B671-5FE7941C645C}" sibTransId="{1CCA8940-5923-4513-B3C9-8992290E16A1}"/>
    <dgm:cxn modelId="{A94BF3C9-CA01-4FEF-BAF0-5A95F47F116C}" type="presOf" srcId="{56350BA1-6859-4E10-9548-2D79E6EE02CB}" destId="{C98552B4-03D5-44CE-A785-A0C001551568}" srcOrd="0" destOrd="0" presId="urn:microsoft.com/office/officeart/2005/8/layout/default"/>
    <dgm:cxn modelId="{360F33BC-C1C6-4E37-AF4B-1750884E4844}" type="presOf" srcId="{74F3D14C-927D-4630-B3BE-06B9DA4B3BDC}" destId="{1A753409-9E93-4965-835E-EE95F25BC99F}" srcOrd="0" destOrd="0" presId="urn:microsoft.com/office/officeart/2005/8/layout/default"/>
    <dgm:cxn modelId="{C041158D-2A11-44AE-A2AC-4EEE6945807C}" type="presOf" srcId="{FAA83243-A07A-49D2-BD27-A8E06A31D949}" destId="{5D07D9A9-18FC-491F-BADF-4C98D3F1F915}" srcOrd="0" destOrd="0" presId="urn:microsoft.com/office/officeart/2005/8/layout/default"/>
    <dgm:cxn modelId="{2D9CF8C4-720C-45C8-A5E0-08A3AC852E65}" type="presOf" srcId="{3AD12D69-91A5-40AB-8089-B75C8EF4B8C3}" destId="{7A4D1CE2-94F2-4636-8022-6AAB27862082}" srcOrd="0" destOrd="0" presId="urn:microsoft.com/office/officeart/2005/8/layout/default"/>
    <dgm:cxn modelId="{CA716871-3D92-4DFC-AC9D-79B34A13F95A}" type="presOf" srcId="{2085356E-0D74-4F47-A8D5-2894A83E2FFD}" destId="{7F88DC23-9A95-4813-B9FA-B6AAAE0F7D8B}" srcOrd="0" destOrd="0" presId="urn:microsoft.com/office/officeart/2005/8/layout/default"/>
    <dgm:cxn modelId="{AFD2DEDD-6AA8-45E2-847E-464EEC72DCF8}" srcId="{52892A0B-0CFF-4D19-9F13-A4E7A4ED68EE}" destId="{74F3D14C-927D-4630-B3BE-06B9DA4B3BDC}" srcOrd="2" destOrd="0" parTransId="{DF11A889-478B-4F24-92DA-359C16C43FEB}" sibTransId="{80D1D641-EE17-429F-8867-5F3EE8DFD2C7}"/>
    <dgm:cxn modelId="{47761225-1D47-410C-8FDA-3860B605C2D1}" srcId="{52892A0B-0CFF-4D19-9F13-A4E7A4ED68EE}" destId="{86926EC9-9420-4039-9D66-2B646792BA42}" srcOrd="10" destOrd="0" parTransId="{2964BD09-5D39-4272-ACB8-31E94380D164}" sibTransId="{25913EBE-DBDA-48D2-93B5-D16E65E12ACB}"/>
    <dgm:cxn modelId="{05790BFE-8C7F-46DA-A0F5-8C2A598C564D}" srcId="{52892A0B-0CFF-4D19-9F13-A4E7A4ED68EE}" destId="{FAA83243-A07A-49D2-BD27-A8E06A31D949}" srcOrd="8" destOrd="0" parTransId="{54612A6A-4200-42ED-9A47-B8167112C718}" sibTransId="{6B8C6B27-C307-474E-B399-530E0A1A7126}"/>
    <dgm:cxn modelId="{D0AA2DE1-62E6-4DC3-89C7-AC9EDB85C91F}" srcId="{52892A0B-0CFF-4D19-9F13-A4E7A4ED68EE}" destId="{5AB16CDF-FAF1-4CFD-B1E6-D754557229B6}" srcOrd="11" destOrd="0" parTransId="{AF437693-1DA7-4DBE-8B19-770CEE14E70A}" sibTransId="{1186F854-8E7C-42DF-A043-E8076FC29E6D}"/>
    <dgm:cxn modelId="{6513BCA8-CC4D-4C7B-980E-49205DFDA434}" type="presOf" srcId="{13916C13-F777-4D5B-B070-4B82C40C7088}" destId="{447E5552-2B18-45CB-93C3-25D6008DE38C}" srcOrd="0" destOrd="0" presId="urn:microsoft.com/office/officeart/2005/8/layout/default"/>
    <dgm:cxn modelId="{C3E1D0C4-AB3C-490A-A037-9FDCD3DEEB35}" type="presOf" srcId="{CC8A54D8-F35E-4208-9E18-DE530AA390B4}" destId="{8F86F1E6-91BF-45F4-B29F-4560AB5950CD}" srcOrd="0" destOrd="0" presId="urn:microsoft.com/office/officeart/2005/8/layout/default"/>
    <dgm:cxn modelId="{79A6B123-0082-453B-B930-58AF602073F3}" srcId="{52892A0B-0CFF-4D19-9F13-A4E7A4ED68EE}" destId="{D040E5E1-87B7-42BE-8921-439B423EE0F3}" srcOrd="6" destOrd="0" parTransId="{1D672C11-BE22-4B35-8DFF-B9563D37497C}" sibTransId="{62EA1B9C-F9F2-42FA-933C-902D8DA5FBFC}"/>
    <dgm:cxn modelId="{AE656DE3-B827-40E7-845E-FA0E6F6D7882}" type="presOf" srcId="{5AB16CDF-FAF1-4CFD-B1E6-D754557229B6}" destId="{D63551C5-4E78-4FC1-90CB-21A07D6714E2}" srcOrd="0" destOrd="0" presId="urn:microsoft.com/office/officeart/2005/8/layout/default"/>
    <dgm:cxn modelId="{21A57778-813B-46B6-8715-BBB7B1D53E08}" type="presOf" srcId="{D040E5E1-87B7-42BE-8921-439B423EE0F3}" destId="{509781F9-A365-491D-A23F-8EB4C25B1946}" srcOrd="0" destOrd="0" presId="urn:microsoft.com/office/officeart/2005/8/layout/default"/>
    <dgm:cxn modelId="{8A2BF271-4905-40BA-8F07-93A75C57C865}" type="presOf" srcId="{65ECC440-00EE-4E10-9548-5175B6F10783}" destId="{D551541B-D21A-40AB-9015-2E614375CDDC}" srcOrd="0" destOrd="0" presId="urn:microsoft.com/office/officeart/2005/8/layout/default"/>
    <dgm:cxn modelId="{AF371B99-939A-47C3-904C-EA23954069A6}" type="presOf" srcId="{86926EC9-9420-4039-9D66-2B646792BA42}" destId="{23458423-88D6-43EC-AD64-24228A73199E}" srcOrd="0" destOrd="0" presId="urn:microsoft.com/office/officeart/2005/8/layout/default"/>
    <dgm:cxn modelId="{A8020568-9F3C-40D8-95E3-D0B17E1F0DD6}" srcId="{52892A0B-0CFF-4D19-9F13-A4E7A4ED68EE}" destId="{A3DCC7BD-32C0-4C74-B888-A2BE847E2FA5}" srcOrd="3" destOrd="0" parTransId="{6490F9DA-E7A2-4475-B9B3-102E0E00319C}" sibTransId="{8291D222-4630-46BB-8270-350D586329DD}"/>
    <dgm:cxn modelId="{14052BEC-D948-49D0-889D-A64750B01632}" type="presOf" srcId="{52892A0B-0CFF-4D19-9F13-A4E7A4ED68EE}" destId="{F5E5D5A5-5EC2-4D60-A6ED-C1C0F206AB5A}" srcOrd="0" destOrd="0" presId="urn:microsoft.com/office/officeart/2005/8/layout/default"/>
    <dgm:cxn modelId="{ACBD7281-15B9-42A9-81A0-A55A205F2229}" type="presParOf" srcId="{F5E5D5A5-5EC2-4D60-A6ED-C1C0F206AB5A}" destId="{7A4D1CE2-94F2-4636-8022-6AAB27862082}" srcOrd="0" destOrd="0" presId="urn:microsoft.com/office/officeart/2005/8/layout/default"/>
    <dgm:cxn modelId="{1C1A3784-8D2F-477C-8DAA-030D1DA3FA20}" type="presParOf" srcId="{F5E5D5A5-5EC2-4D60-A6ED-C1C0F206AB5A}" destId="{57CFDDC6-BA47-474B-8167-9D84BC507074}" srcOrd="1" destOrd="0" presId="urn:microsoft.com/office/officeart/2005/8/layout/default"/>
    <dgm:cxn modelId="{5D27F889-0C16-41E0-BFD0-761132C151EF}" type="presParOf" srcId="{F5E5D5A5-5EC2-4D60-A6ED-C1C0F206AB5A}" destId="{C98552B4-03D5-44CE-A785-A0C001551568}" srcOrd="2" destOrd="0" presId="urn:microsoft.com/office/officeart/2005/8/layout/default"/>
    <dgm:cxn modelId="{666CD0CC-A551-4500-ABFD-CDDB696E8AC5}" type="presParOf" srcId="{F5E5D5A5-5EC2-4D60-A6ED-C1C0F206AB5A}" destId="{B46DE9AD-65A1-4E3A-9916-19C19F39C11A}" srcOrd="3" destOrd="0" presId="urn:microsoft.com/office/officeart/2005/8/layout/default"/>
    <dgm:cxn modelId="{8F5BB7AF-FC56-409F-A4BF-7E4C2B8B3E4F}" type="presParOf" srcId="{F5E5D5A5-5EC2-4D60-A6ED-C1C0F206AB5A}" destId="{1A753409-9E93-4965-835E-EE95F25BC99F}" srcOrd="4" destOrd="0" presId="urn:microsoft.com/office/officeart/2005/8/layout/default"/>
    <dgm:cxn modelId="{FB982FAE-AADB-490A-BAD9-E52466BEAE35}" type="presParOf" srcId="{F5E5D5A5-5EC2-4D60-A6ED-C1C0F206AB5A}" destId="{CBFACF0C-8FDB-43AF-809C-1A2D7BF6AA29}" srcOrd="5" destOrd="0" presId="urn:microsoft.com/office/officeart/2005/8/layout/default"/>
    <dgm:cxn modelId="{D9CB2622-5672-43CD-BBF1-AD661AB42B23}" type="presParOf" srcId="{F5E5D5A5-5EC2-4D60-A6ED-C1C0F206AB5A}" destId="{4C690A32-B946-43F7-93F7-2A68199893BF}" srcOrd="6" destOrd="0" presId="urn:microsoft.com/office/officeart/2005/8/layout/default"/>
    <dgm:cxn modelId="{C5B4656D-AF86-47E7-BF6B-BB34F5ED6E24}" type="presParOf" srcId="{F5E5D5A5-5EC2-4D60-A6ED-C1C0F206AB5A}" destId="{5C7FBAFA-CDE3-4D82-908B-87FC4EE79432}" srcOrd="7" destOrd="0" presId="urn:microsoft.com/office/officeart/2005/8/layout/default"/>
    <dgm:cxn modelId="{5E695C2E-7036-40B2-A078-45B6FAFDCF89}" type="presParOf" srcId="{F5E5D5A5-5EC2-4D60-A6ED-C1C0F206AB5A}" destId="{8F86F1E6-91BF-45F4-B29F-4560AB5950CD}" srcOrd="8" destOrd="0" presId="urn:microsoft.com/office/officeart/2005/8/layout/default"/>
    <dgm:cxn modelId="{AAEA9927-B112-4256-B5E1-FC4E75C7F84A}" type="presParOf" srcId="{F5E5D5A5-5EC2-4D60-A6ED-C1C0F206AB5A}" destId="{A45B805E-1C28-414F-8C79-3A7661F2E8DD}" srcOrd="9" destOrd="0" presId="urn:microsoft.com/office/officeart/2005/8/layout/default"/>
    <dgm:cxn modelId="{EBD0A4B6-8143-4D00-A211-264850D9C4E4}" type="presParOf" srcId="{F5E5D5A5-5EC2-4D60-A6ED-C1C0F206AB5A}" destId="{447E5552-2B18-45CB-93C3-25D6008DE38C}" srcOrd="10" destOrd="0" presId="urn:microsoft.com/office/officeart/2005/8/layout/default"/>
    <dgm:cxn modelId="{14915DC3-240D-4660-B24A-19A451356A09}" type="presParOf" srcId="{F5E5D5A5-5EC2-4D60-A6ED-C1C0F206AB5A}" destId="{83C74E85-4007-4AD2-9786-88AB1E70151E}" srcOrd="11" destOrd="0" presId="urn:microsoft.com/office/officeart/2005/8/layout/default"/>
    <dgm:cxn modelId="{446CCC99-6FFA-4554-8556-85363B038E61}" type="presParOf" srcId="{F5E5D5A5-5EC2-4D60-A6ED-C1C0F206AB5A}" destId="{509781F9-A365-491D-A23F-8EB4C25B1946}" srcOrd="12" destOrd="0" presId="urn:microsoft.com/office/officeart/2005/8/layout/default"/>
    <dgm:cxn modelId="{1AAB380F-108B-4B96-949A-31FCF063A2A9}" type="presParOf" srcId="{F5E5D5A5-5EC2-4D60-A6ED-C1C0F206AB5A}" destId="{4894642F-4E28-499E-913F-3264074F5DC2}" srcOrd="13" destOrd="0" presId="urn:microsoft.com/office/officeart/2005/8/layout/default"/>
    <dgm:cxn modelId="{EB75C9CE-3588-40BE-A51D-DF438290C17C}" type="presParOf" srcId="{F5E5D5A5-5EC2-4D60-A6ED-C1C0F206AB5A}" destId="{D551541B-D21A-40AB-9015-2E614375CDDC}" srcOrd="14" destOrd="0" presId="urn:microsoft.com/office/officeart/2005/8/layout/default"/>
    <dgm:cxn modelId="{9FF08A15-CCA8-4689-B657-7A0192A02181}" type="presParOf" srcId="{F5E5D5A5-5EC2-4D60-A6ED-C1C0F206AB5A}" destId="{84E76BA9-ABB6-4B15-A8E1-51A9D370D78A}" srcOrd="15" destOrd="0" presId="urn:microsoft.com/office/officeart/2005/8/layout/default"/>
    <dgm:cxn modelId="{F56BDD53-6CFE-403A-9561-EF62F052A0FC}" type="presParOf" srcId="{F5E5D5A5-5EC2-4D60-A6ED-C1C0F206AB5A}" destId="{5D07D9A9-18FC-491F-BADF-4C98D3F1F915}" srcOrd="16" destOrd="0" presId="urn:microsoft.com/office/officeart/2005/8/layout/default"/>
    <dgm:cxn modelId="{24802B94-2E81-4099-97E1-76DAF79844AB}" type="presParOf" srcId="{F5E5D5A5-5EC2-4D60-A6ED-C1C0F206AB5A}" destId="{2C1729C3-7DEB-4C39-8915-601B8326511D}" srcOrd="17" destOrd="0" presId="urn:microsoft.com/office/officeart/2005/8/layout/default"/>
    <dgm:cxn modelId="{46674585-C546-4B38-9A0F-22D6C4AD804F}" type="presParOf" srcId="{F5E5D5A5-5EC2-4D60-A6ED-C1C0F206AB5A}" destId="{7F88DC23-9A95-4813-B9FA-B6AAAE0F7D8B}" srcOrd="18" destOrd="0" presId="urn:microsoft.com/office/officeart/2005/8/layout/default"/>
    <dgm:cxn modelId="{F7740175-E204-4CE9-BFCC-B1CC9F454F37}" type="presParOf" srcId="{F5E5D5A5-5EC2-4D60-A6ED-C1C0F206AB5A}" destId="{8AE14AA7-01E6-4C6E-A920-7F6B16D7299D}" srcOrd="19" destOrd="0" presId="urn:microsoft.com/office/officeart/2005/8/layout/default"/>
    <dgm:cxn modelId="{B7971A2A-4FA1-43D0-B3E5-F699BC8FB050}" type="presParOf" srcId="{F5E5D5A5-5EC2-4D60-A6ED-C1C0F206AB5A}" destId="{23458423-88D6-43EC-AD64-24228A73199E}" srcOrd="20" destOrd="0" presId="urn:microsoft.com/office/officeart/2005/8/layout/default"/>
    <dgm:cxn modelId="{98379697-0B3E-40E3-8D46-9D6368E66333}" type="presParOf" srcId="{F5E5D5A5-5EC2-4D60-A6ED-C1C0F206AB5A}" destId="{8E19322C-D406-4664-9C75-18EBB8C16721}" srcOrd="21" destOrd="0" presId="urn:microsoft.com/office/officeart/2005/8/layout/default"/>
    <dgm:cxn modelId="{B7DEECC8-ACEF-469A-8B5F-6B0CBA75788F}" type="presParOf" srcId="{F5E5D5A5-5EC2-4D60-A6ED-C1C0F206AB5A}" destId="{D63551C5-4E78-4FC1-90CB-21A07D6714E2}"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for Cloud Data</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dgm:t>
        <a:bodyPr/>
        <a:lstStyle/>
        <a:p>
          <a:pPr rtl="0"/>
          <a:r>
            <a:rPr lang="en-GB" sz="3200" b="0" dirty="0" smtClean="0">
              <a:latin typeface="+mj-lt"/>
            </a:rPr>
            <a:t>F# for DSLs</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dgm:t>
        <a:bodyPr/>
        <a:lstStyle/>
        <a:p>
          <a:pPr rtl="0"/>
          <a:r>
            <a:rPr lang="en-GB" sz="3200" b="0" dirty="0" smtClean="0">
              <a:latin typeface="+mj-lt"/>
            </a:rPr>
            <a:t>F# for Testing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dgm:t>
        <a:bodyPr/>
        <a:lstStyle/>
        <a:p>
          <a:pPr rtl="0"/>
          <a:r>
            <a:rPr lang="en-GB" sz="3200" b="0" smtClean="0">
              <a:latin typeface="+mj-lt"/>
            </a:rPr>
            <a:t>F</a:t>
          </a:r>
          <a:r>
            <a:rPr lang="en-GB" sz="3200" b="0" dirty="0" smtClean="0">
              <a:latin typeface="+mj-lt"/>
            </a:rPr>
            <a:t>#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949D9803-59B1-4AED-8C57-9E8696D2A45A}" type="presOf" srcId="{A4661360-F828-43C9-A256-E9034F2C2550}" destId="{9F535F91-926F-4CD9-9E50-DD6024FF90E6}"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19CE2EB2-D3B3-4C7A-A52A-5009C3D1AA38}" type="presOf" srcId="{4F0A28B8-1F1A-4D80-9BE8-A97084A86C00}" destId="{18B03463-1FBD-4DF5-8CA0-D3CB9BDC0293}" srcOrd="0" destOrd="0" presId="urn:microsoft.com/office/officeart/2005/8/layout/default"/>
    <dgm:cxn modelId="{445FFBB1-E124-4492-AA76-AF1FB336EB5B}" type="presOf" srcId="{C28BD1D3-73FD-45AC-9DD9-34250D73D7A8}" destId="{E0E71C54-F2D1-4C91-8C80-6B09BF84E94B}" srcOrd="0" destOrd="0" presId="urn:microsoft.com/office/officeart/2005/8/layout/default"/>
    <dgm:cxn modelId="{44D4737F-6F73-42D0-9867-7D931781B10E}" type="presOf" srcId="{5997C62F-5E7C-4475-ABF9-3701BF1F545C}" destId="{52A4FD40-540C-4BE8-8FDE-D96AA35A7D10}" srcOrd="0" destOrd="0" presId="urn:microsoft.com/office/officeart/2005/8/layout/default"/>
    <dgm:cxn modelId="{EDC45D25-03E4-43F9-BBE1-9DBA7AE6EAC2}" type="presOf" srcId="{CE12A5F0-51E9-4188-936B-C22A5D76B0C8}" destId="{D3652699-7A9F-4E10-8F28-EB1B4316ACCE}"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564DDE03-47F7-403C-A0DF-B05FB2614DAB}" type="presOf" srcId="{9CF568F0-5BE9-4CA8-B6C3-4B4C7AFEE50E}" destId="{5ADF61FE-FF80-45AA-A9CE-E34B60324B42}" srcOrd="0" destOrd="0" presId="urn:microsoft.com/office/officeart/2005/8/layout/default"/>
    <dgm:cxn modelId="{7102E2E4-ADA0-45FE-B11A-581F3F8AAD8B}" type="presOf" srcId="{98560FE6-8497-40FE-BB96-19DF5575BF5C}" destId="{06DCBB91-7B26-4835-B33A-CA07C186EB0F}" srcOrd="0" destOrd="0" presId="urn:microsoft.com/office/officeart/2005/8/layout/default"/>
    <dgm:cxn modelId="{D05C72BE-AA27-4286-A9AB-1F5B56774ECE}" type="presOf" srcId="{480BBCCB-0D11-49A2-ADF6-0426D1B8FD6A}" destId="{BCE7658B-2374-4A6C-9925-B2C56248DCAA}" srcOrd="0" destOrd="0" presId="urn:microsoft.com/office/officeart/2005/8/layout/default"/>
    <dgm:cxn modelId="{5C3094CC-E69C-4763-B7D6-019050B98390}" type="presParOf" srcId="{52A4FD40-540C-4BE8-8FDE-D96AA35A7D10}" destId="{06DCBB91-7B26-4835-B33A-CA07C186EB0F}" srcOrd="0" destOrd="0" presId="urn:microsoft.com/office/officeart/2005/8/layout/default"/>
    <dgm:cxn modelId="{43AB527A-312A-4979-BDCA-4DD9D94491BB}" type="presParOf" srcId="{52A4FD40-540C-4BE8-8FDE-D96AA35A7D10}" destId="{093FD4D1-2775-4A3E-AC72-EB598E32E147}" srcOrd="1" destOrd="0" presId="urn:microsoft.com/office/officeart/2005/8/layout/default"/>
    <dgm:cxn modelId="{4E084A7B-9E4B-4EBD-915E-90E0BBCD8506}" type="presParOf" srcId="{52A4FD40-540C-4BE8-8FDE-D96AA35A7D10}" destId="{E0E71C54-F2D1-4C91-8C80-6B09BF84E94B}" srcOrd="2" destOrd="0" presId="urn:microsoft.com/office/officeart/2005/8/layout/default"/>
    <dgm:cxn modelId="{F306B8C6-F277-4EBD-87FF-F5EE7408BF3E}" type="presParOf" srcId="{52A4FD40-540C-4BE8-8FDE-D96AA35A7D10}" destId="{E78BBC4B-316A-4A08-BFFB-73C51016128A}" srcOrd="3" destOrd="0" presId="urn:microsoft.com/office/officeart/2005/8/layout/default"/>
    <dgm:cxn modelId="{8F61B660-D5B5-4406-97FF-4927F61A752E}" type="presParOf" srcId="{52A4FD40-540C-4BE8-8FDE-D96AA35A7D10}" destId="{5ADF61FE-FF80-45AA-A9CE-E34B60324B42}" srcOrd="4" destOrd="0" presId="urn:microsoft.com/office/officeart/2005/8/layout/default"/>
    <dgm:cxn modelId="{CB0CC83F-8EA9-4634-829D-E52F0E7526A5}" type="presParOf" srcId="{52A4FD40-540C-4BE8-8FDE-D96AA35A7D10}" destId="{F457AE65-E4FF-4C48-915D-16FFBAB09FE3}" srcOrd="5" destOrd="0" presId="urn:microsoft.com/office/officeart/2005/8/layout/default"/>
    <dgm:cxn modelId="{1D176005-7EAC-4801-B934-9AD6251F58BD}" type="presParOf" srcId="{52A4FD40-540C-4BE8-8FDE-D96AA35A7D10}" destId="{18B03463-1FBD-4DF5-8CA0-D3CB9BDC0293}" srcOrd="6" destOrd="0" presId="urn:microsoft.com/office/officeart/2005/8/layout/default"/>
    <dgm:cxn modelId="{451FA310-B6B3-40AD-8871-A4C39AEAF3D7}" type="presParOf" srcId="{52A4FD40-540C-4BE8-8FDE-D96AA35A7D10}" destId="{7BE245B1-DFD0-48DB-BF62-C9DB09716608}" srcOrd="7" destOrd="0" presId="urn:microsoft.com/office/officeart/2005/8/layout/default"/>
    <dgm:cxn modelId="{96829CB3-89B0-4D42-924B-4A0C4F84388B}" type="presParOf" srcId="{52A4FD40-540C-4BE8-8FDE-D96AA35A7D10}" destId="{9F535F91-926F-4CD9-9E50-DD6024FF90E6}" srcOrd="8" destOrd="0" presId="urn:microsoft.com/office/officeart/2005/8/layout/default"/>
    <dgm:cxn modelId="{39753CF3-344E-43B7-A6C0-397CCCD424D5}" type="presParOf" srcId="{52A4FD40-540C-4BE8-8FDE-D96AA35A7D10}" destId="{D4217C49-710B-4040-BD9D-E3996AEE299E}" srcOrd="9" destOrd="0" presId="urn:microsoft.com/office/officeart/2005/8/layout/default"/>
    <dgm:cxn modelId="{D81602A2-2FD0-4286-8BD6-400EADFCF082}" type="presParOf" srcId="{52A4FD40-540C-4BE8-8FDE-D96AA35A7D10}" destId="{BCE7658B-2374-4A6C-9925-B2C56248DCAA}" srcOrd="10" destOrd="0" presId="urn:microsoft.com/office/officeart/2005/8/layout/default"/>
    <dgm:cxn modelId="{916CD52F-AA8C-45F2-A93D-5741823E6320}" type="presParOf" srcId="{52A4FD40-540C-4BE8-8FDE-D96AA35A7D10}" destId="{92B533C0-C227-458D-A105-6EECA8C9545E}" srcOrd="11" destOrd="0" presId="urn:microsoft.com/office/officeart/2005/8/layout/default"/>
    <dgm:cxn modelId="{31C1320A-B342-439D-8D58-DB07ABE0A4C2}"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3200" dirty="0" smtClean="0"/>
            <a:t>The safe choice for functional-first</a:t>
          </a:r>
          <a:endParaRPr lang="en-US" sz="32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3200" b="0" dirty="0" smtClean="0"/>
            <a:t>Unbeatable data integration</a:t>
          </a:r>
          <a:endParaRPr lang="en-US" sz="32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3200" b="0" dirty="0" smtClean="0"/>
            <a:t>Visual F# - tooling you can trust from Microsoft</a:t>
          </a:r>
          <a:endParaRPr lang="en-US" sz="32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3200" b="0" dirty="0" smtClean="0">
              <a:latin typeface="+mn-lt"/>
            </a:rPr>
            <a:t>Open, cross-platform, strongly typed, efficient, rock-solid stable</a:t>
          </a:r>
          <a:endParaRPr lang="en-US" sz="32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7649D0A8-D1EE-465C-A64E-6F9AE45F77F1}" type="presOf" srcId="{B6DA48CD-B6A1-40DF-B1B2-298D0352C4AA}" destId="{51DBD211-C134-41AD-AD57-176244304372}"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D711BFEB-1910-4A17-A443-351AC3EA04D8}" type="presOf" srcId="{7D6988BB-C65B-4E09-813B-7747FFB5A8A2}" destId="{06F7728C-5299-4235-8017-DBD5BC2DB36C}" srcOrd="0" destOrd="0" presId="urn:microsoft.com/office/officeart/2005/8/layout/matrix1"/>
    <dgm:cxn modelId="{59528FF7-9F16-471B-B72E-0E318745FE70}" type="presOf" srcId="{8379D34F-D2EB-44C7-A6BA-B404EF2D892C}" destId="{6341D0F4-C184-47C1-B6FD-93C52A30A16E}" srcOrd="0" destOrd="0" presId="urn:microsoft.com/office/officeart/2005/8/layout/matrix1"/>
    <dgm:cxn modelId="{62DA1FC7-F04C-4D7D-A321-FD992598FC3E}" type="presOf" srcId="{0027F459-B446-46B1-8201-A37991051222}" destId="{3BF692F9-897A-4426-BC45-0235699D63BA}" srcOrd="1" destOrd="0" presId="urn:microsoft.com/office/officeart/2005/8/layout/matrix1"/>
    <dgm:cxn modelId="{4450D0BC-9313-48C9-8B98-CB10CD0B2F73}" type="presOf" srcId="{7D6988BB-C65B-4E09-813B-7747FFB5A8A2}" destId="{ECFA074D-691D-42C6-A6A7-C04D755BBC44}" srcOrd="1" destOrd="0" presId="urn:microsoft.com/office/officeart/2005/8/layout/matrix1"/>
    <dgm:cxn modelId="{849BA73E-CA20-46F1-9EDD-C81617CEED79}" type="presOf" srcId="{9F290243-9586-4FD8-9268-FFC159A95363}" destId="{A2BDDE09-967E-4575-B702-D3388ABBADC8}" srcOrd="0" destOrd="0" presId="urn:microsoft.com/office/officeart/2005/8/layout/matrix1"/>
    <dgm:cxn modelId="{BF838C14-C937-446D-8E38-A90AD0BCEDF0}" type="presOf" srcId="{8379D34F-D2EB-44C7-A6BA-B404EF2D892C}" destId="{BE121AA7-A037-43CD-8CC7-33C1B387C247}" srcOrd="1"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9605DC6-967A-44CB-8F5E-719FFAC24F8B}" type="presOf" srcId="{B6DA48CD-B6A1-40DF-B1B2-298D0352C4AA}" destId="{31D08910-A6AB-452C-B3EB-93BCBD6544C8}" srcOrd="1" destOrd="0" presId="urn:microsoft.com/office/officeart/2005/8/layout/matrix1"/>
    <dgm:cxn modelId="{F8B4FBF7-8C98-418B-9E1F-1232110855F5}"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808E064C-CAF0-41D4-94E8-A2977A701DFF}" type="presOf" srcId="{A6B25E8E-3AD5-476E-AE79-19EE4887E230}" destId="{62CD59B7-0D31-4CEC-A61C-C239FA1C3946}" srcOrd="0" destOrd="0" presId="urn:microsoft.com/office/officeart/2005/8/layout/matrix1"/>
    <dgm:cxn modelId="{7B15A121-3D38-4928-B6F0-D380FBCD3073}" type="presParOf" srcId="{A2BDDE09-967E-4575-B702-D3388ABBADC8}" destId="{C75D8A5F-F48F-4013-9E99-B76AF4C4D7AF}" srcOrd="0" destOrd="0" presId="urn:microsoft.com/office/officeart/2005/8/layout/matrix1"/>
    <dgm:cxn modelId="{3FA20858-111F-4EE4-B41A-17A3F4964C98}" type="presParOf" srcId="{C75D8A5F-F48F-4013-9E99-B76AF4C4D7AF}" destId="{504ADB60-2DEB-48D0-8123-CA7933E4971B}" srcOrd="0" destOrd="0" presId="urn:microsoft.com/office/officeart/2005/8/layout/matrix1"/>
    <dgm:cxn modelId="{8E7D1F7D-ED89-433B-AF38-B4DF32CC8FBB}" type="presParOf" srcId="{C75D8A5F-F48F-4013-9E99-B76AF4C4D7AF}" destId="{3BF692F9-897A-4426-BC45-0235699D63BA}" srcOrd="1" destOrd="0" presId="urn:microsoft.com/office/officeart/2005/8/layout/matrix1"/>
    <dgm:cxn modelId="{0EDB4493-ED81-4178-9707-ECCF507CCF37}" type="presParOf" srcId="{C75D8A5F-F48F-4013-9E99-B76AF4C4D7AF}" destId="{51DBD211-C134-41AD-AD57-176244304372}" srcOrd="2" destOrd="0" presId="urn:microsoft.com/office/officeart/2005/8/layout/matrix1"/>
    <dgm:cxn modelId="{F5CEF7FB-6617-4576-8EA7-7CA21B10499D}" type="presParOf" srcId="{C75D8A5F-F48F-4013-9E99-B76AF4C4D7AF}" destId="{31D08910-A6AB-452C-B3EB-93BCBD6544C8}" srcOrd="3" destOrd="0" presId="urn:microsoft.com/office/officeart/2005/8/layout/matrix1"/>
    <dgm:cxn modelId="{65FCCEC7-B52F-47FD-AC72-10660A1D89D6}" type="presParOf" srcId="{C75D8A5F-F48F-4013-9E99-B76AF4C4D7AF}" destId="{6341D0F4-C184-47C1-B6FD-93C52A30A16E}" srcOrd="4" destOrd="0" presId="urn:microsoft.com/office/officeart/2005/8/layout/matrix1"/>
    <dgm:cxn modelId="{9103C457-000C-4BC1-BD4C-3B6CEDC54ADA}" type="presParOf" srcId="{C75D8A5F-F48F-4013-9E99-B76AF4C4D7AF}" destId="{BE121AA7-A037-43CD-8CC7-33C1B387C247}" srcOrd="5" destOrd="0" presId="urn:microsoft.com/office/officeart/2005/8/layout/matrix1"/>
    <dgm:cxn modelId="{E83ED609-DF73-4933-AC0E-1008A832960C}" type="presParOf" srcId="{C75D8A5F-F48F-4013-9E99-B76AF4C4D7AF}" destId="{06F7728C-5299-4235-8017-DBD5BC2DB36C}" srcOrd="6" destOrd="0" presId="urn:microsoft.com/office/officeart/2005/8/layout/matrix1"/>
    <dgm:cxn modelId="{93459B9F-8B04-4202-8621-FDA9009FB772}" type="presParOf" srcId="{C75D8A5F-F48F-4013-9E99-B76AF4C4D7AF}" destId="{ECFA074D-691D-42C6-A6A7-C04D755BBC44}" srcOrd="7" destOrd="0" presId="urn:microsoft.com/office/officeart/2005/8/layout/matrix1"/>
    <dgm:cxn modelId="{B3578268-CEC4-4DD7-BF82-7F0D5555EFBC}"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accent4">
            <a:hueOff val="-306657"/>
            <a:satOff val="-9409"/>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smtClean="0">
              <a:latin typeface="+mj-lt"/>
            </a:rPr>
            <a:t>F</a:t>
          </a:r>
          <a:r>
            <a:rPr lang="en-GB" sz="3200" b="0" kern="1200" dirty="0" smtClean="0">
              <a:latin typeface="+mj-lt"/>
            </a:rPr>
            <a:t>#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Cloud Data</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Testing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accent4">
            <a:hueOff val="-1533282"/>
            <a:satOff val="-47046"/>
            <a:lumOff val="-9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531744" y="-1531744"/>
          <a:ext cx="2522327" cy="558581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latin typeface="+mn-lt"/>
            </a:rPr>
            <a:t>Open, cross-platform, strongly typed, efficient, rock-solid stable</a:t>
          </a:r>
          <a:endParaRPr lang="en-US" sz="3200" b="0" kern="1200" dirty="0">
            <a:latin typeface="+mn-lt"/>
          </a:endParaRPr>
        </a:p>
      </dsp:txBody>
      <dsp:txXfrm rot="5400000">
        <a:off x="-1" y="1"/>
        <a:ext cx="5585817" cy="1891745"/>
      </dsp:txXfrm>
    </dsp:sp>
    <dsp:sp modelId="{51DBD211-C134-41AD-AD57-176244304372}">
      <dsp:nvSpPr>
        <dsp:cNvPr id="0" name=""/>
        <dsp:cNvSpPr/>
      </dsp:nvSpPr>
      <dsp:spPr>
        <a:xfrm>
          <a:off x="5585817" y="0"/>
          <a:ext cx="5585817" cy="252232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kern="1200" dirty="0" smtClean="0"/>
            <a:t>The safe choice for functional-first</a:t>
          </a:r>
          <a:endParaRPr lang="en-US" sz="3200" b="0" kern="1200" dirty="0"/>
        </a:p>
      </dsp:txBody>
      <dsp:txXfrm>
        <a:off x="5585817" y="0"/>
        <a:ext cx="5585817" cy="1891745"/>
      </dsp:txXfrm>
    </dsp:sp>
    <dsp:sp modelId="{6341D0F4-C184-47C1-B6FD-93C52A30A16E}">
      <dsp:nvSpPr>
        <dsp:cNvPr id="0" name=""/>
        <dsp:cNvSpPr/>
      </dsp:nvSpPr>
      <dsp:spPr>
        <a:xfrm rot="10800000">
          <a:off x="0" y="2522327"/>
          <a:ext cx="5585817" cy="252232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Unbeatable data integration</a:t>
          </a:r>
          <a:endParaRPr lang="en-US" sz="3200" b="0" kern="1200" dirty="0"/>
        </a:p>
      </dsp:txBody>
      <dsp:txXfrm rot="10800000">
        <a:off x="0" y="3152909"/>
        <a:ext cx="5585817" cy="1891745"/>
      </dsp:txXfrm>
    </dsp:sp>
    <dsp:sp modelId="{06F7728C-5299-4235-8017-DBD5BC2DB36C}">
      <dsp:nvSpPr>
        <dsp:cNvPr id="0" name=""/>
        <dsp:cNvSpPr/>
      </dsp:nvSpPr>
      <dsp:spPr>
        <a:xfrm rot="5400000">
          <a:off x="7117562" y="990582"/>
          <a:ext cx="2522327" cy="558581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Visual F# - tooling you can trust from Microsoft</a:t>
          </a:r>
          <a:endParaRPr lang="en-US" sz="3200" b="0" kern="1200" dirty="0"/>
        </a:p>
      </dsp:txBody>
      <dsp:txXfrm rot="-5400000">
        <a:off x="5585817" y="3152909"/>
        <a:ext cx="5585817" cy="1891745"/>
      </dsp:txXfrm>
    </dsp:sp>
    <dsp:sp modelId="{62CD59B7-0D31-4CEC-A61C-C239FA1C3946}">
      <dsp:nvSpPr>
        <dsp:cNvPr id="0" name=""/>
        <dsp:cNvSpPr/>
      </dsp:nvSpPr>
      <dsp:spPr>
        <a:xfrm>
          <a:off x="3910072" y="1891745"/>
          <a:ext cx="3351490" cy="126116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3971637" y="1953310"/>
        <a:ext cx="3228360" cy="11380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4/7/2014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4/7/2014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084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201" indent="-128298"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7741"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5372" indent="-17799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5693"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1211" algn="l" defTabSz="1108491" rtl="0" eaLnBrk="1" latinLnBrk="0" hangingPunct="1">
      <a:defRPr sz="1500" kern="1200">
        <a:solidFill>
          <a:schemeClr val="tx1"/>
        </a:solidFill>
        <a:latin typeface="+mn-lt"/>
        <a:ea typeface="+mn-ea"/>
        <a:cs typeface="+mn-cs"/>
      </a:defRPr>
    </a:lvl6pPr>
    <a:lvl7pPr marL="3325463" algn="l" defTabSz="1108491" rtl="0" eaLnBrk="1" latinLnBrk="0" hangingPunct="1">
      <a:defRPr sz="1500" kern="1200">
        <a:solidFill>
          <a:schemeClr val="tx1"/>
        </a:solidFill>
        <a:latin typeface="+mn-lt"/>
        <a:ea typeface="+mn-ea"/>
        <a:cs typeface="+mn-cs"/>
      </a:defRPr>
    </a:lvl7pPr>
    <a:lvl8pPr marL="3879704" algn="l" defTabSz="1108491" rtl="0" eaLnBrk="1" latinLnBrk="0" hangingPunct="1">
      <a:defRPr sz="1500" kern="1200">
        <a:solidFill>
          <a:schemeClr val="tx1"/>
        </a:solidFill>
        <a:latin typeface="+mn-lt"/>
        <a:ea typeface="+mn-ea"/>
        <a:cs typeface="+mn-cs"/>
      </a:defRPr>
    </a:lvl8pPr>
    <a:lvl9pPr marL="4433951" algn="l" defTabSz="11084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6</a:t>
            </a:fld>
            <a:endParaRPr lang="en-US" smtClean="0"/>
          </a:p>
        </p:txBody>
      </p:sp>
    </p:spTree>
    <p:extLst>
      <p:ext uri="{BB962C8B-B14F-4D97-AF65-F5344CB8AC3E}">
        <p14:creationId xmlns:p14="http://schemas.microsoft.com/office/powerpoint/2010/main" val="114402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a:t>
            </a:fld>
            <a:endParaRPr lang="en-US" smtClean="0"/>
          </a:p>
        </p:txBody>
      </p:sp>
    </p:spTree>
    <p:extLst>
      <p:ext uri="{BB962C8B-B14F-4D97-AF65-F5344CB8AC3E}">
        <p14:creationId xmlns:p14="http://schemas.microsoft.com/office/powerpoint/2010/main" val="2725708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8</a:t>
            </a:fld>
            <a:endParaRPr lang="en-US" smtClean="0"/>
          </a:p>
        </p:txBody>
      </p:sp>
    </p:spTree>
    <p:extLst>
      <p:ext uri="{BB962C8B-B14F-4D97-AF65-F5344CB8AC3E}">
        <p14:creationId xmlns:p14="http://schemas.microsoft.com/office/powerpoint/2010/main" val="150986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394883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1957262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3.xml"/><Relationship Id="rId4" Type="http://schemas.openxmlformats.org/officeDocument/2006/relationships/image" Target="../media/image9.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3.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20" indent="0" algn="ctr">
              <a:buNone/>
              <a:defRPr>
                <a:solidFill>
                  <a:schemeClr val="tx1">
                    <a:tint val="75000"/>
                  </a:schemeClr>
                </a:solidFill>
              </a:defRPr>
            </a:lvl2pPr>
            <a:lvl3pPr marL="1108491" indent="0" algn="ctr">
              <a:buNone/>
              <a:defRPr>
                <a:solidFill>
                  <a:schemeClr val="tx1">
                    <a:tint val="75000"/>
                  </a:schemeClr>
                </a:solidFill>
              </a:defRPr>
            </a:lvl3pPr>
            <a:lvl4pPr marL="1662732" indent="0" algn="ctr">
              <a:buNone/>
              <a:defRPr>
                <a:solidFill>
                  <a:schemeClr val="tx1">
                    <a:tint val="75000"/>
                  </a:schemeClr>
                </a:solidFill>
              </a:defRPr>
            </a:lvl4pPr>
            <a:lvl5pPr marL="2216988" indent="0" algn="ctr">
              <a:buNone/>
              <a:defRPr>
                <a:solidFill>
                  <a:schemeClr val="tx1">
                    <a:tint val="75000"/>
                  </a:schemeClr>
                </a:solidFill>
              </a:defRPr>
            </a:lvl5pPr>
            <a:lvl6pPr marL="2771211" indent="0" algn="ctr">
              <a:buNone/>
              <a:defRPr>
                <a:solidFill>
                  <a:schemeClr val="tx1">
                    <a:tint val="75000"/>
                  </a:schemeClr>
                </a:solidFill>
              </a:defRPr>
            </a:lvl6pPr>
            <a:lvl7pPr marL="3325463" indent="0" algn="ctr">
              <a:buNone/>
              <a:defRPr>
                <a:solidFill>
                  <a:schemeClr val="tx1">
                    <a:tint val="75000"/>
                  </a:schemeClr>
                </a:solidFill>
              </a:defRPr>
            </a:lvl7pPr>
            <a:lvl8pPr marL="3879704" indent="0" algn="ctr">
              <a:buNone/>
              <a:defRPr>
                <a:solidFill>
                  <a:schemeClr val="tx1">
                    <a:tint val="75000"/>
                  </a:schemeClr>
                </a:solidFill>
              </a:defRPr>
            </a:lvl8pPr>
            <a:lvl9pPr marL="44339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3" y="59"/>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45" tIns="40745" rIns="40745" bIns="40745" numCol="1" spcCol="0" rtlCol="0" fromWordArt="0" anchor="ctr" anchorCtr="0" forceAA="0" compatLnSpc="1">
            <a:prstTxWarp prst="textNoShape">
              <a:avLst/>
            </a:prstTxWarp>
            <a:noAutofit/>
          </a:bodyPr>
          <a:lstStyle/>
          <a:p>
            <a:pPr algn="ctr" defTabSz="814353"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609"/>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07/04/2014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3" y="1797467"/>
            <a:ext cx="5397447"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6"/>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5"/>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6"/>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4"/>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656"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656"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71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5"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01" tIns="0" rIns="12170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8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5"/>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6"/>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4" y="6249663"/>
            <a:ext cx="7225287"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
        <p:nvSpPr>
          <p:cNvPr id="5" name="Slide Number Placeholder 4"/>
          <p:cNvSpPr>
            <a:spLocks noGrp="1"/>
          </p:cNvSpPr>
          <p:nvPr>
            <p:ph type="sldNum" sz="quarter" idx="11"/>
          </p:nvPr>
        </p:nvSpPr>
        <p:spPr>
          <a:xfrm>
            <a:off x="0" y="1272567"/>
            <a:ext cx="710922" cy="244533"/>
          </a:xfrm>
          <a:prstGeom prst="rect">
            <a:avLst/>
          </a:prstGeom>
        </p:spPr>
        <p:txBody>
          <a:bodyPr lIns="121701" tIns="60851" rIns="121701" bIns="60851"/>
          <a:lstStyle>
            <a:lvl1pPr>
              <a:defRPr/>
            </a:lvl1pPr>
          </a:lstStyle>
          <a:p>
            <a:pPr defTabSz="912920"/>
            <a:fld id="{8BAA82A5-D41F-40B6-864A-06BCCF57D3E7}" type="slidenum">
              <a:rPr lang="en-GB" sz="1900" smtClean="0">
                <a:solidFill>
                  <a:srgbClr val="505050"/>
                </a:solidFill>
              </a:rPr>
              <a:pPr defTabSz="912920"/>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912" indent="-4026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421" indent="-3455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461" indent="-3360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2"/>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3051" algn="l"/>
              </a:tabLst>
              <a:defRPr sz="4000" baseline="0">
                <a:solidFill>
                  <a:schemeClr val="accent2"/>
                </a:solidFill>
              </a:defRPr>
            </a:lvl1pPr>
            <a:lvl2pPr marL="0" indent="0">
              <a:buNone/>
              <a:tabLst>
                <a:tab pos="7593051" algn="l"/>
              </a:tabLst>
              <a:defRPr sz="2000">
                <a:latin typeface="+mn-lt"/>
              </a:defRPr>
            </a:lvl2pPr>
            <a:lvl3pPr marL="459678" indent="-229852">
              <a:tabLst>
                <a:tab pos="7593051"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00" tIns="45651" rIns="45651" bIns="91300" numCol="1" spcCol="0" rtlCol="0" fromWordArt="0" anchor="b" anchorCtr="0" forceAA="0" compatLnSpc="1">
            <a:prstTxWarp prst="textNoShape">
              <a:avLst/>
            </a:prstTxWarp>
            <a:noAutofit/>
          </a:bodyPr>
          <a:lstStyle/>
          <a:p>
            <a:pPr algn="ctr" defTabSz="91277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034"/>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152" indent="-253152">
              <a:buFont typeface="Wingdings" pitchFamily="2" charset="2"/>
              <a:buChar char=""/>
              <a:defRPr sz="3600">
                <a:solidFill>
                  <a:schemeClr val="tx1"/>
                </a:solidFill>
              </a:defRPr>
            </a:lvl1pPr>
            <a:lvl2pPr marL="461023" indent="-207925">
              <a:buFont typeface="Wingdings" pitchFamily="2" charset="2"/>
              <a:buChar char=""/>
              <a:defRPr>
                <a:solidFill>
                  <a:schemeClr val="tx1"/>
                </a:solidFill>
                <a:latin typeface="+mn-lt"/>
              </a:defRPr>
            </a:lvl2pPr>
            <a:lvl3pPr marL="660447" indent="-199425">
              <a:buFont typeface="Wingdings" pitchFamily="2" charset="2"/>
              <a:buChar char=""/>
              <a:tabLst/>
              <a:defRPr>
                <a:solidFill>
                  <a:schemeClr val="tx1"/>
                </a:solidFill>
                <a:latin typeface="+mn-lt"/>
              </a:defRPr>
            </a:lvl3pPr>
            <a:lvl4pPr marL="814619" indent="-154146">
              <a:buFont typeface="Wingdings" pitchFamily="2" charset="2"/>
              <a:buChar char=""/>
              <a:defRPr>
                <a:solidFill>
                  <a:schemeClr val="tx1"/>
                </a:solidFill>
                <a:latin typeface="+mn-lt"/>
              </a:defRPr>
            </a:lvl4pPr>
            <a:lvl5pPr marL="968793" indent="-154146">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07/04/2014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9" y="1797467"/>
            <a:ext cx="5397447"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234" indent="-260234">
              <a:spcBef>
                <a:spcPts val="1070"/>
              </a:spcBef>
              <a:buClr>
                <a:schemeClr val="tx1"/>
              </a:buClr>
              <a:buFont typeface="Wingdings" pitchFamily="2" charset="2"/>
              <a:buChar char=""/>
              <a:defRPr lang="en-US" dirty="0" smtClean="0"/>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07/04/2014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234" indent="-260234">
              <a:spcBef>
                <a:spcPts val="1070"/>
              </a:spcBef>
              <a:buClr>
                <a:schemeClr val="tx1"/>
              </a:buClr>
              <a:buFont typeface="Wingdings" pitchFamily="2" charset="2"/>
              <a:buChar char=""/>
              <a:defRPr>
                <a:solidFill>
                  <a:schemeClr val="tx1"/>
                </a:solidFill>
              </a:defRPr>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1"/>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0"/>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77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77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822"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1"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17" tIns="0" rIns="12171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96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1"/>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2"/>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0" y="6249663"/>
            <a:ext cx="7225287"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
        <p:nvSpPr>
          <p:cNvPr id="5" name="Slide Number Placeholder 4"/>
          <p:cNvSpPr>
            <a:spLocks noGrp="1"/>
          </p:cNvSpPr>
          <p:nvPr>
            <p:ph type="sldNum" sz="quarter" idx="11"/>
          </p:nvPr>
        </p:nvSpPr>
        <p:spPr>
          <a:xfrm>
            <a:off x="0" y="1272563"/>
            <a:ext cx="710922" cy="244533"/>
          </a:xfrm>
          <a:prstGeom prst="rect">
            <a:avLst/>
          </a:prstGeom>
        </p:spPr>
        <p:txBody>
          <a:bodyPr lIns="121717" tIns="60859" rIns="121717" bIns="60859"/>
          <a:lstStyle>
            <a:lvl1pPr>
              <a:defRPr/>
            </a:lvl1pPr>
          </a:lstStyle>
          <a:p>
            <a:pPr defTabSz="913034"/>
            <a:fld id="{8BAA82A5-D41F-40B6-864A-06BCCF57D3E7}" type="slidenum">
              <a:rPr lang="en-GB" sz="1900" smtClean="0">
                <a:solidFill>
                  <a:srgbClr val="505050"/>
                </a:solidFill>
              </a:rPr>
              <a:pPr defTabSz="913034"/>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07/04/2014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068" indent="-4026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621" indent="-345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701" indent="-33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9"/>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78782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7"/>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942512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4315" algn="l"/>
              </a:tabLst>
              <a:defRPr sz="4000" baseline="0">
                <a:solidFill>
                  <a:schemeClr val="accent2"/>
                </a:solidFill>
              </a:defRPr>
            </a:lvl1pPr>
            <a:lvl2pPr marL="0" indent="0">
              <a:buNone/>
              <a:tabLst>
                <a:tab pos="7594315" algn="l"/>
              </a:tabLst>
              <a:defRPr sz="2000">
                <a:latin typeface="+mn-lt"/>
              </a:defRPr>
            </a:lvl2pPr>
            <a:lvl3pPr marL="459758" indent="-229892">
              <a:tabLst>
                <a:tab pos="759431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6" tIns="45659" rIns="45659" bIns="91316" numCol="1" spcCol="0" rtlCol="0" fromWordArt="0" anchor="b" anchorCtr="0" forceAA="0" compatLnSpc="1">
            <a:prstTxWarp prst="textNoShape">
              <a:avLst/>
            </a:prstTxWarp>
            <a:noAutofit/>
          </a:bodyPr>
          <a:lstStyle/>
          <a:p>
            <a:pPr algn="ctr" defTabSz="91292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185"/>
            <a:r>
              <a:rPr lang="en-US" sz="1900" dirty="0" smtClean="0">
                <a:solidFill>
                  <a:srgbClr val="FFFFFF"/>
                </a:solidFill>
              </a:rPr>
              <a:t>Agenda</a:t>
            </a:r>
          </a:p>
        </p:txBody>
      </p:sp>
    </p:spTree>
    <p:extLst>
      <p:ext uri="{BB962C8B-B14F-4D97-AF65-F5344CB8AC3E}">
        <p14:creationId xmlns:p14="http://schemas.microsoft.com/office/powerpoint/2010/main" val="3869486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7133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97271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717630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96168197"/>
      </p:ext>
    </p:extLst>
  </p:cSld>
  <p:clrMapOvr>
    <a:masterClrMapping/>
  </p:clrMapOvr>
  <p:transition spd="slow">
    <p:push/>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618270093"/>
      </p:ext>
    </p:extLst>
  </p:cSld>
  <p:clrMapOvr>
    <a:masterClrMapping/>
  </p:clrMapOvr>
  <p:transition spd="slow">
    <p:push/>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942932801"/>
      </p:ext>
    </p:extLst>
  </p:cSld>
  <p:clrMapOvr>
    <a:masterClrMapping/>
  </p:clrMapOvr>
  <p:transition spd="slow">
    <p:push/>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07/04/2014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784272"/>
      </p:ext>
    </p:extLst>
  </p:cSld>
  <p:clrMapOvr>
    <a:masterClrMapping/>
  </p:clrMapOvr>
  <p:transition spd="slow">
    <p:push dir="u"/>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5045531"/>
      </p:ext>
    </p:extLst>
  </p:cSld>
  <p:clrMapOvr>
    <a:masterClrMapping/>
  </p:clrMapOvr>
  <p:transition spd="slow">
    <p:push dir="u"/>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764644"/>
      </p:ext>
    </p:extLst>
  </p:cSld>
  <p:clrMapOvr>
    <a:masterClrMapping/>
  </p:clrMapOvr>
  <p:transition spd="slow">
    <p:push dir="u"/>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4" y="1797467"/>
            <a:ext cx="5397447"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3919963"/>
      </p:ext>
    </p:extLst>
  </p:cSld>
  <p:clrMapOvr>
    <a:masterClrMapping/>
  </p:clrMapOvr>
  <p:transition spd="slow">
    <p:push dir="u"/>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878029891"/>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03914170"/>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1495711"/>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43536234"/>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3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3039586"/>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44335639"/>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88"/>
            <a:ext cx="11150736" cy="1760889"/>
          </a:xfrm>
        </p:spPr>
        <p:txBody>
          <a:bodyPr/>
          <a:lstStyle>
            <a:lvl1pPr marL="0" indent="0">
              <a:buNone/>
              <a:defRPr sz="2900">
                <a:solidFill>
                  <a:schemeClr val="tx1"/>
                </a:solidFill>
                <a:latin typeface="Consolas" pitchFamily="49" charset="0"/>
                <a:cs typeface="Consolas" pitchFamily="49" charset="0"/>
              </a:defRPr>
            </a:lvl1pPr>
            <a:lvl2pPr marL="302678" indent="0">
              <a:buNone/>
              <a:defRPr>
                <a:solidFill>
                  <a:schemeClr val="tx1"/>
                </a:solidFill>
                <a:latin typeface="Consolas" pitchFamily="49" charset="0"/>
                <a:cs typeface="Consolas" pitchFamily="49" charset="0"/>
              </a:defRPr>
            </a:lvl2pPr>
            <a:lvl3pPr marL="510552" indent="0">
              <a:buNone/>
              <a:defRPr>
                <a:solidFill>
                  <a:schemeClr val="tx1"/>
                </a:solidFill>
                <a:latin typeface="Consolas" pitchFamily="49" charset="0"/>
                <a:cs typeface="Consolas" pitchFamily="49" charset="0"/>
              </a:defRPr>
            </a:lvl3pPr>
            <a:lvl4pPr marL="711365" indent="0">
              <a:buNone/>
              <a:defRPr>
                <a:solidFill>
                  <a:schemeClr val="tx1"/>
                </a:solidFill>
                <a:latin typeface="Consolas" pitchFamily="49" charset="0"/>
                <a:cs typeface="Consolas" pitchFamily="49" charset="0"/>
              </a:defRPr>
            </a:lvl4pPr>
            <a:lvl5pPr marL="917865"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07/04/2014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92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92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770461511"/>
      </p:ext>
    </p:extLst>
  </p:cSld>
  <p:clrMapOvr>
    <a:masterClrMapping/>
  </p:clrMapOvr>
  <p:transition spd="slow">
    <p:push/>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97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39" tIns="0" rIns="12173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16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7569744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7584953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2316597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25" y="6249663"/>
            <a:ext cx="7225287"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
        <p:nvSpPr>
          <p:cNvPr id="5" name="Slide Number Placeholder 4"/>
          <p:cNvSpPr>
            <a:spLocks noGrp="1"/>
          </p:cNvSpPr>
          <p:nvPr>
            <p:ph type="sldNum" sz="quarter" idx="11"/>
          </p:nvPr>
        </p:nvSpPr>
        <p:spPr>
          <a:xfrm>
            <a:off x="0" y="1272558"/>
            <a:ext cx="710922" cy="244533"/>
          </a:xfrm>
          <a:prstGeom prst="rect">
            <a:avLst/>
          </a:prstGeom>
        </p:spPr>
        <p:txBody>
          <a:bodyPr lIns="121739" tIns="60869" rIns="121739" bIns="60869"/>
          <a:lstStyle>
            <a:lvl1pPr>
              <a:defRPr/>
            </a:lvl1pPr>
          </a:lstStyle>
          <a:p>
            <a:pPr defTabSz="913185"/>
            <a:fld id="{8BAA82A5-D41F-40B6-864A-06BCCF57D3E7}" type="slidenum">
              <a:rPr lang="en-GB" sz="1900" smtClean="0">
                <a:solidFill>
                  <a:srgbClr val="505050"/>
                </a:solidFill>
              </a:rPr>
              <a:pPr defTabSz="91318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Tree>
    <p:extLst>
      <p:ext uri="{BB962C8B-B14F-4D97-AF65-F5344CB8AC3E}">
        <p14:creationId xmlns:p14="http://schemas.microsoft.com/office/powerpoint/2010/main" val="1364360162"/>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4986294"/>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276" indent="-4027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887" indent="-3456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021" indent="-336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3181416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62561548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752153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1"/>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2419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4587"/>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5580" algn="l"/>
              </a:tabLst>
              <a:defRPr sz="4000" baseline="0">
                <a:solidFill>
                  <a:schemeClr val="accent2"/>
                </a:solidFill>
              </a:defRPr>
            </a:lvl1pPr>
            <a:lvl2pPr marL="0" indent="0">
              <a:buNone/>
              <a:tabLst>
                <a:tab pos="7595580" algn="l"/>
              </a:tabLst>
              <a:defRPr sz="2000">
                <a:latin typeface="+mn-lt"/>
              </a:defRPr>
            </a:lvl2pPr>
            <a:lvl3pPr marL="459838" indent="-229932">
              <a:tabLst>
                <a:tab pos="759558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32" tIns="45667" rIns="45667" bIns="91332" numCol="1" spcCol="0" rtlCol="0" fromWordArt="0" anchor="b" anchorCtr="0" forceAA="0" compatLnSpc="1">
            <a:prstTxWarp prst="textNoShape">
              <a:avLst/>
            </a:prstTxWarp>
            <a:noAutofit/>
          </a:bodyPr>
          <a:lstStyle/>
          <a:p>
            <a:pPr algn="ctr" defTabSz="913074"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337"/>
            <a:r>
              <a:rPr lang="en-US" sz="1900" dirty="0" smtClean="0">
                <a:solidFill>
                  <a:srgbClr val="FFFFFF"/>
                </a:solidFill>
              </a:rPr>
              <a:t>Agenda</a:t>
            </a:r>
          </a:p>
        </p:txBody>
      </p:sp>
    </p:spTree>
    <p:extLst>
      <p:ext uri="{BB962C8B-B14F-4D97-AF65-F5344CB8AC3E}">
        <p14:creationId xmlns:p14="http://schemas.microsoft.com/office/powerpoint/2010/main" val="420963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51902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20289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541057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344491409"/>
      </p:ext>
    </p:extLst>
  </p:cSld>
  <p:clrMapOvr>
    <a:masterClrMapping/>
  </p:clrMapOvr>
  <p:transition spd="slow">
    <p:push/>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04580059"/>
      </p:ext>
    </p:extLst>
  </p:cSld>
  <p:clrMapOvr>
    <a:masterClrMapping/>
  </p:clrMapOvr>
  <p:transition spd="slow">
    <p:push/>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21035984"/>
      </p:ext>
    </p:extLst>
  </p:cSld>
  <p:clrMapOvr>
    <a:masterClrMapping/>
  </p:clrMapOvr>
  <p:transition spd="slow">
    <p:push/>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94910385"/>
      </p:ext>
    </p:extLst>
  </p:cSld>
  <p:clrMapOvr>
    <a:masterClrMapping/>
  </p:clrMapOvr>
  <p:transition spd="slow">
    <p:push dir="u"/>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06259978"/>
      </p:ext>
    </p:extLst>
  </p:cSld>
  <p:clrMapOvr>
    <a:masterClrMapping/>
  </p:clrMapOvr>
  <p:transition spd="slow">
    <p:push dir="u"/>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050185"/>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47"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70"/>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9" y="1797467"/>
            <a:ext cx="5397447"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658839"/>
      </p:ext>
    </p:extLst>
  </p:cSld>
  <p:clrMapOvr>
    <a:masterClrMapping/>
  </p:clrMapOvr>
  <p:transition spd="slow">
    <p:push dir="u"/>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06171141"/>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1298004"/>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0"/>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17078282"/>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2524908"/>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6571379"/>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845598"/>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074"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074"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146728741"/>
      </p:ext>
    </p:extLst>
  </p:cSld>
  <p:clrMapOvr>
    <a:masterClrMapping/>
  </p:clrMapOvr>
  <p:transition spd="slow">
    <p:push/>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12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60" tIns="0" rIns="121760"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3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713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02689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201"/>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0989464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484" indent="-4027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154" indent="-3456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341" indent="-33617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10370741"/>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1577955075"/>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7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819856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1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79756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7160" algn="l"/>
              </a:tabLst>
              <a:defRPr sz="4000" baseline="0">
                <a:solidFill>
                  <a:schemeClr val="accent2"/>
                </a:solidFill>
              </a:defRPr>
            </a:lvl1pPr>
            <a:lvl2pPr marL="0" indent="0">
              <a:buNone/>
              <a:tabLst>
                <a:tab pos="7597160" algn="l"/>
              </a:tabLst>
              <a:defRPr sz="2000">
                <a:latin typeface="+mn-lt"/>
              </a:defRPr>
            </a:lvl2pPr>
            <a:lvl3pPr marL="459935" indent="-229982">
              <a:tabLst>
                <a:tab pos="759716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2" tIns="45677" rIns="45677" bIns="91352" numCol="1" spcCol="0" rtlCol="0" fromWordArt="0" anchor="b" anchorCtr="0" forceAA="0" compatLnSpc="1">
            <a:prstTxWarp prst="textNoShape">
              <a:avLst/>
            </a:prstTxWarp>
            <a:noAutofit/>
          </a:bodyPr>
          <a:lstStyle/>
          <a:p>
            <a:pPr algn="ctr" defTabSz="91326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527"/>
            <a:r>
              <a:rPr lang="en-US" sz="1900" dirty="0" smtClean="0">
                <a:solidFill>
                  <a:srgbClr val="FFFFFF"/>
                </a:solidFill>
              </a:rPr>
              <a:t>Agenda</a:t>
            </a:r>
          </a:p>
        </p:txBody>
      </p:sp>
    </p:spTree>
    <p:extLst>
      <p:ext uri="{BB962C8B-B14F-4D97-AF65-F5344CB8AC3E}">
        <p14:creationId xmlns:p14="http://schemas.microsoft.com/office/powerpoint/2010/main" val="1655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18451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810135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968782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255696768"/>
      </p:ext>
    </p:extLst>
  </p:cSld>
  <p:clrMapOvr>
    <a:masterClrMapping/>
  </p:clrMapOvr>
  <p:transition spd="slow">
    <p:push/>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152" indent="0" algn="ctr">
              <a:buNone/>
              <a:defRPr>
                <a:solidFill>
                  <a:schemeClr val="tx1">
                    <a:tint val="75000"/>
                  </a:schemeClr>
                </a:solidFill>
              </a:defRPr>
            </a:lvl2pPr>
            <a:lvl3pPr marL="1108365" indent="0" algn="ctr">
              <a:buNone/>
              <a:defRPr>
                <a:solidFill>
                  <a:schemeClr val="tx1">
                    <a:tint val="75000"/>
                  </a:schemeClr>
                </a:solidFill>
              </a:defRPr>
            </a:lvl3pPr>
            <a:lvl4pPr marL="1662544" indent="0" algn="ctr">
              <a:buNone/>
              <a:defRPr>
                <a:solidFill>
                  <a:schemeClr val="tx1">
                    <a:tint val="75000"/>
                  </a:schemeClr>
                </a:solidFill>
              </a:defRPr>
            </a:lvl4pPr>
            <a:lvl5pPr marL="2216740" indent="0" algn="ctr">
              <a:buNone/>
              <a:defRPr>
                <a:solidFill>
                  <a:schemeClr val="tx1">
                    <a:tint val="75000"/>
                  </a:schemeClr>
                </a:solidFill>
              </a:defRPr>
            </a:lvl5pPr>
            <a:lvl6pPr marL="2770896" indent="0" algn="ctr">
              <a:buNone/>
              <a:defRPr>
                <a:solidFill>
                  <a:schemeClr val="tx1">
                    <a:tint val="75000"/>
                  </a:schemeClr>
                </a:solidFill>
              </a:defRPr>
            </a:lvl6pPr>
            <a:lvl7pPr marL="3325087" indent="0" algn="ctr">
              <a:buNone/>
              <a:defRPr>
                <a:solidFill>
                  <a:schemeClr val="tx1">
                    <a:tint val="75000"/>
                  </a:schemeClr>
                </a:solidFill>
              </a:defRPr>
            </a:lvl7pPr>
            <a:lvl8pPr marL="3879262" indent="0" algn="ctr">
              <a:buNone/>
              <a:defRPr>
                <a:solidFill>
                  <a:schemeClr val="tx1">
                    <a:tint val="75000"/>
                  </a:schemeClr>
                </a:solidFill>
              </a:defRPr>
            </a:lvl8pPr>
            <a:lvl9pPr marL="44334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94425685"/>
      </p:ext>
    </p:extLst>
  </p:cSld>
  <p:clrMapOvr>
    <a:masterClrMapping/>
  </p:clrMapOvr>
  <p:transition spd="slow">
    <p:push/>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58272178"/>
      </p:ext>
    </p:extLst>
  </p:cSld>
  <p:clrMapOvr>
    <a:masterClrMapping/>
  </p:clrMapOvr>
  <p:transition spd="slow">
    <p:push/>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717448"/>
      </p:ext>
    </p:extLst>
  </p:cSld>
  <p:clrMapOvr>
    <a:masterClrMapping/>
  </p:clrMapOvr>
  <p:transition spd="slow">
    <p:push dir="u"/>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204889"/>
      </p:ext>
    </p:extLst>
  </p:cSld>
  <p:clrMapOvr>
    <a:masterClrMapping/>
  </p:clrMapOvr>
  <p:transition spd="slow">
    <p:push dir="u"/>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816057"/>
      </p:ext>
    </p:extLst>
  </p:cSld>
  <p:clrMapOvr>
    <a:masterClrMapping/>
  </p:clrMapOvr>
  <p:transition spd="slow">
    <p:push dir="u"/>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2" y="1797467"/>
            <a:ext cx="5397447"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0073650"/>
      </p:ext>
    </p:extLst>
  </p:cSld>
  <p:clrMapOvr>
    <a:masterClrMapping/>
  </p:clrMapOvr>
  <p:transition spd="slow">
    <p:push dir="u"/>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3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888441659"/>
      </p:ext>
    </p:extLst>
  </p:cSld>
  <p:clrMapOvr>
    <a:masterClrMapping/>
  </p:clrMapOvr>
  <p:transition spd="slow">
    <p:push dir="u"/>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9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7028406"/>
      </p:ext>
    </p:extLst>
  </p:cSld>
  <p:clrMapOvr>
    <a:masterClrMapping/>
  </p:clrMapOvr>
  <p:transition spd="slow">
    <p:push dir="u"/>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6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6892475"/>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3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337673"/>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7292625"/>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82567277"/>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26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26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77457426"/>
      </p:ext>
    </p:extLst>
  </p:cSld>
  <p:clrMapOvr>
    <a:masterClrMapping/>
  </p:clrMapOvr>
  <p:transition spd="slow">
    <p:push/>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30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6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87" tIns="0" rIns="12178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2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005854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2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252445759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8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201036413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44" indent="-4028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487" indent="-3457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46" indent="-3362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43603837"/>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832933203"/>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6212653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38784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33148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43138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087038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3565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637672530"/>
      </p:ext>
    </p:extLst>
  </p:cSld>
  <p:clrMapOvr>
    <a:masterClrMapping/>
  </p:clrMapOvr>
  <p:transition spd="slow">
    <p:push/>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47111266"/>
      </p:ext>
    </p:extLst>
  </p:cSld>
  <p:clrMapOvr>
    <a:masterClrMapping/>
  </p:clrMapOvr>
  <p:transition spd="slow">
    <p:push/>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00268100"/>
      </p:ext>
    </p:extLst>
  </p:cSld>
  <p:clrMapOvr>
    <a:masterClrMapping/>
  </p:clrMapOvr>
  <p:transition spd="slow">
    <p:push/>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0063533"/>
      </p:ext>
    </p:extLst>
  </p:cSld>
  <p:clrMapOvr>
    <a:masterClrMapping/>
  </p:clrMapOvr>
  <p:transition spd="slow">
    <p:push dir="u"/>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8976711"/>
      </p:ext>
    </p:extLst>
  </p:cSld>
  <p:clrMapOvr>
    <a:masterClrMapping/>
  </p:clrMapOvr>
  <p:transition spd="slow">
    <p:push dir="u"/>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72885"/>
      </p:ext>
    </p:extLst>
  </p:cSld>
  <p:clrMapOvr>
    <a:masterClrMapping/>
  </p:clrMapOvr>
  <p:transition spd="slow">
    <p:push dir="u"/>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5"/>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1951249"/>
      </p:ext>
    </p:extLst>
  </p:cSld>
  <p:clrMapOvr>
    <a:masterClrMapping/>
  </p:clrMapOvr>
  <p:transition spd="slow">
    <p:push dir="u"/>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055326277"/>
      </p:ext>
    </p:extLst>
  </p:cSld>
  <p:clrMapOvr>
    <a:masterClrMapping/>
  </p:clrMapOvr>
  <p:transition spd="slow">
    <p:push dir="u"/>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66516483"/>
      </p:ext>
    </p:extLst>
  </p:cSld>
  <p:clrMapOvr>
    <a:masterClrMapping/>
  </p:clrMapOvr>
  <p:transition spd="slow">
    <p:push dir="u"/>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18239042"/>
      </p:ext>
    </p:extLst>
  </p:cSld>
  <p:clrMapOvr>
    <a:masterClrMapping/>
  </p:clrMapOvr>
  <p:transition spd="slow">
    <p:push dir="u"/>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9417114"/>
      </p:ext>
    </p:extLst>
  </p:cSld>
  <p:clrMapOvr>
    <a:masterClrMapping/>
  </p:clrMapOvr>
  <p:transition spd="slow">
    <p:push dir="u"/>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933620"/>
      </p:ext>
    </p:extLst>
  </p:cSld>
  <p:clrMapOvr>
    <a:masterClrMapping/>
  </p:clrMapOvr>
  <p:transition spd="slow">
    <p:push dir="u"/>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3395187"/>
      </p:ext>
    </p:extLst>
  </p:cSld>
  <p:clrMapOvr>
    <a:masterClrMapping/>
  </p:clrMapOvr>
  <p:transition spd="slow">
    <p:push dir="u"/>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14251341"/>
      </p:ext>
    </p:extLst>
  </p:cSld>
  <p:clrMapOvr>
    <a:masterClrMapping/>
  </p:clrMapOvr>
  <p:transition spd="slow">
    <p:push/>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104980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439666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00" indent="-412100">
              <a:lnSpc>
                <a:spcPct val="90000"/>
              </a:lnSpc>
              <a:defRPr sz="3500"/>
            </a:lvl1pPr>
            <a:lvl2pPr marL="816200" indent="-394490">
              <a:lnSpc>
                <a:spcPct val="90000"/>
              </a:lnSpc>
              <a:defRPr sz="2900"/>
            </a:lvl2pPr>
            <a:lvl3pPr marL="1156155" indent="-349564">
              <a:lnSpc>
                <a:spcPct val="90000"/>
              </a:lnSpc>
              <a:defRPr sz="2400"/>
            </a:lvl3pPr>
            <a:lvl4pPr marL="1488082" indent="-331927">
              <a:lnSpc>
                <a:spcPct val="90000"/>
              </a:lnSpc>
              <a:defRPr sz="2100"/>
            </a:lvl4pPr>
            <a:lvl5pPr marL="1837673" indent="-33995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20" indent="-421720">
              <a:lnSpc>
                <a:spcPct val="90000"/>
              </a:lnSpc>
              <a:defRPr sz="3500"/>
            </a:lvl1pPr>
            <a:lvl2pPr marL="816200" indent="-412100">
              <a:lnSpc>
                <a:spcPct val="90000"/>
              </a:lnSpc>
              <a:defRPr sz="2900"/>
            </a:lvl2pPr>
            <a:lvl3pPr marL="1165792" indent="-367182">
              <a:lnSpc>
                <a:spcPct val="90000"/>
              </a:lnSpc>
              <a:defRPr sz="2400"/>
            </a:lvl3pPr>
            <a:lvl4pPr marL="1488082" indent="-322314">
              <a:lnSpc>
                <a:spcPct val="90000"/>
              </a:lnSpc>
              <a:defRPr sz="2100"/>
            </a:lvl4pPr>
            <a:lvl5pPr marL="1837673" indent="-331927">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0426004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3015776574"/>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08725965"/>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91476"/>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30596234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1554" indent="-341554">
              <a:defRPr sz="2900"/>
            </a:lvl1pPr>
            <a:lvl2pPr marL="681518" indent="-322314">
              <a:defRPr sz="2400"/>
            </a:lvl2pPr>
            <a:lvl3pPr marL="986165" indent="-295063">
              <a:defRPr sz="2100"/>
            </a:lvl3pPr>
            <a:lvl4pPr marL="1273196" indent="-277398">
              <a:defRPr sz="2100"/>
            </a:lvl4pPr>
            <a:lvl5pPr marL="1550650" indent="-25016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150" indent="-359150">
              <a:defRPr sz="2900"/>
            </a:lvl1pPr>
            <a:lvl2pPr marL="691154" indent="-331927">
              <a:defRPr sz="2400"/>
            </a:lvl2pPr>
            <a:lvl3pPr marL="995798" indent="-296671">
              <a:defRPr sz="2100"/>
            </a:lvl3pPr>
            <a:lvl4pPr marL="1273196" indent="-287034">
              <a:defRPr sz="2100"/>
            </a:lvl4pPr>
            <a:lvl5pPr marL="1550650" indent="-26775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84" indent="0" algn="ctr">
              <a:buNone/>
              <a:defRPr>
                <a:solidFill>
                  <a:schemeClr val="tx1">
                    <a:tint val="75000"/>
                  </a:schemeClr>
                </a:solidFill>
              </a:defRPr>
            </a:lvl2pPr>
            <a:lvl3pPr marL="1108615" indent="0" algn="ctr">
              <a:buNone/>
              <a:defRPr>
                <a:solidFill>
                  <a:schemeClr val="tx1">
                    <a:tint val="75000"/>
                  </a:schemeClr>
                </a:solidFill>
              </a:defRPr>
            </a:lvl3pPr>
            <a:lvl4pPr marL="1662920" indent="0" algn="ctr">
              <a:buNone/>
              <a:defRPr>
                <a:solidFill>
                  <a:schemeClr val="tx1">
                    <a:tint val="75000"/>
                  </a:schemeClr>
                </a:solidFill>
              </a:defRPr>
            </a:lvl4pPr>
            <a:lvl5pPr marL="2217240" indent="0" algn="ctr">
              <a:buNone/>
              <a:defRPr>
                <a:solidFill>
                  <a:schemeClr val="tx1">
                    <a:tint val="75000"/>
                  </a:schemeClr>
                </a:solidFill>
              </a:defRPr>
            </a:lvl5pPr>
            <a:lvl6pPr marL="2771523" indent="0" algn="ctr">
              <a:buNone/>
              <a:defRPr>
                <a:solidFill>
                  <a:schemeClr val="tx1">
                    <a:tint val="75000"/>
                  </a:schemeClr>
                </a:solidFill>
              </a:defRPr>
            </a:lvl6pPr>
            <a:lvl7pPr marL="3325841" indent="0" algn="ctr">
              <a:buNone/>
              <a:defRPr>
                <a:solidFill>
                  <a:schemeClr val="tx1">
                    <a:tint val="75000"/>
                  </a:schemeClr>
                </a:solidFill>
              </a:defRPr>
            </a:lvl7pPr>
            <a:lvl8pPr marL="3880140" indent="0" algn="ctr">
              <a:buNone/>
              <a:defRPr>
                <a:solidFill>
                  <a:schemeClr val="tx1">
                    <a:tint val="75000"/>
                  </a:schemeClr>
                </a:solidFill>
              </a:defRPr>
            </a:lvl8pPr>
            <a:lvl9pPr marL="443444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98"/>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1"/>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93" indent="-412193">
              <a:lnSpc>
                <a:spcPct val="90000"/>
              </a:lnSpc>
              <a:defRPr sz="3500"/>
            </a:lvl1pPr>
            <a:lvl2pPr marL="816384" indent="-394575">
              <a:lnSpc>
                <a:spcPct val="90000"/>
              </a:lnSpc>
              <a:defRPr sz="2900"/>
            </a:lvl2pPr>
            <a:lvl3pPr marL="1156416" indent="-349644">
              <a:lnSpc>
                <a:spcPct val="90000"/>
              </a:lnSpc>
              <a:defRPr sz="2400"/>
            </a:lvl3pPr>
            <a:lvl4pPr marL="1488419" indent="-332003">
              <a:lnSpc>
                <a:spcPct val="90000"/>
              </a:lnSpc>
              <a:defRPr sz="2100"/>
            </a:lvl4pPr>
            <a:lvl5pPr marL="1838089" indent="-34003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813" indent="-421813">
              <a:lnSpc>
                <a:spcPct val="90000"/>
              </a:lnSpc>
              <a:defRPr sz="3500"/>
            </a:lvl1pPr>
            <a:lvl2pPr marL="816384" indent="-412193">
              <a:lnSpc>
                <a:spcPct val="90000"/>
              </a:lnSpc>
              <a:defRPr sz="2900"/>
            </a:lvl2pPr>
            <a:lvl3pPr marL="1166056" indent="-367266">
              <a:lnSpc>
                <a:spcPct val="90000"/>
              </a:lnSpc>
              <a:defRPr sz="2400"/>
            </a:lvl3pPr>
            <a:lvl4pPr marL="1488419" indent="-322386">
              <a:lnSpc>
                <a:spcPct val="90000"/>
              </a:lnSpc>
              <a:defRPr sz="2100"/>
            </a:lvl4pPr>
            <a:lvl5pPr marL="1838089" indent="-332003">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1626" indent="-341626">
              <a:defRPr sz="2900"/>
            </a:lvl1pPr>
            <a:lvl2pPr marL="681670" indent="-322386">
              <a:defRPr sz="2400"/>
            </a:lvl2pPr>
            <a:lvl3pPr marL="986389" indent="-295130">
              <a:defRPr sz="2100"/>
            </a:lvl3pPr>
            <a:lvl4pPr marL="1273484" indent="-277459">
              <a:defRPr sz="2100"/>
            </a:lvl4pPr>
            <a:lvl5pPr marL="1550998" indent="-25021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234" indent="-359234">
              <a:defRPr sz="2900"/>
            </a:lvl1pPr>
            <a:lvl2pPr marL="691302" indent="-332003">
              <a:defRPr sz="2400"/>
            </a:lvl2pPr>
            <a:lvl3pPr marL="996022" indent="-296736">
              <a:defRPr sz="2100"/>
            </a:lvl3pPr>
            <a:lvl4pPr marL="1273484" indent="-287099">
              <a:defRPr sz="2100"/>
            </a:lvl4pPr>
            <a:lvl5pPr marL="1550998" indent="-26781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98"/>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2"/>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4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3"/>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154" algn="l"/>
              </a:tabLst>
              <a:defRPr sz="4000" baseline="0">
                <a:solidFill>
                  <a:schemeClr val="accent2"/>
                </a:solidFill>
              </a:defRPr>
            </a:lvl1pPr>
            <a:lvl2pPr marL="0" indent="0">
              <a:buNone/>
              <a:tabLst>
                <a:tab pos="7591154" algn="l"/>
              </a:tabLst>
              <a:defRPr sz="2000">
                <a:latin typeface="+mn-lt"/>
              </a:defRPr>
            </a:lvl2pPr>
            <a:lvl3pPr marL="459558" indent="-229792">
              <a:tabLst>
                <a:tab pos="7591154"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76" tIns="45639" rIns="45639" bIns="91276" numCol="1" spcCol="0" rtlCol="0" fromWordArt="0" anchor="b" anchorCtr="0" forceAA="0" compatLnSpc="1">
            <a:prstTxWarp prst="textNoShape">
              <a:avLst/>
            </a:prstTxWarp>
            <a:noAutofit/>
          </a:bodyPr>
          <a:lstStyle/>
          <a:p>
            <a:pPr algn="ctr" defTabSz="91254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06"/>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47" indent="-412147">
              <a:lnSpc>
                <a:spcPct val="90000"/>
              </a:lnSpc>
              <a:defRPr sz="3500"/>
            </a:lvl1pPr>
            <a:lvl2pPr marL="816292" indent="-394534">
              <a:lnSpc>
                <a:spcPct val="90000"/>
              </a:lnSpc>
              <a:defRPr sz="2900"/>
            </a:lvl2pPr>
            <a:lvl3pPr marL="1156284" indent="-349604">
              <a:lnSpc>
                <a:spcPct val="90000"/>
              </a:lnSpc>
              <a:defRPr sz="2400"/>
            </a:lvl3pPr>
            <a:lvl4pPr marL="1488249" indent="-331965">
              <a:lnSpc>
                <a:spcPct val="90000"/>
              </a:lnSpc>
              <a:defRPr sz="2100"/>
            </a:lvl4pPr>
            <a:lvl5pPr marL="1837881" indent="-33999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65" indent="-421765">
              <a:lnSpc>
                <a:spcPct val="90000"/>
              </a:lnSpc>
              <a:defRPr sz="3500"/>
            </a:lvl1pPr>
            <a:lvl2pPr marL="816292" indent="-412147">
              <a:lnSpc>
                <a:spcPct val="90000"/>
              </a:lnSpc>
              <a:defRPr sz="2900"/>
            </a:lvl2pPr>
            <a:lvl3pPr marL="1165924" indent="-367222">
              <a:lnSpc>
                <a:spcPct val="90000"/>
              </a:lnSpc>
              <a:defRPr sz="2400"/>
            </a:lvl3pPr>
            <a:lvl4pPr marL="1488249" indent="-322350">
              <a:lnSpc>
                <a:spcPct val="90000"/>
              </a:lnSpc>
              <a:defRPr sz="2100"/>
            </a:lvl4pPr>
            <a:lvl5pPr marL="1837881" indent="-331965">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7" y="1797467"/>
            <a:ext cx="5397447"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60"/>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9"/>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60"/>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8"/>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4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4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598"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9"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85" tIns="0" rIns="121685"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6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9"/>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1590" indent="-341590">
              <a:defRPr sz="2900"/>
            </a:lvl1pPr>
            <a:lvl2pPr marL="681594" indent="-322350">
              <a:defRPr sz="2400"/>
            </a:lvl2pPr>
            <a:lvl3pPr marL="986277" indent="-295096">
              <a:defRPr sz="2100"/>
            </a:lvl3pPr>
            <a:lvl4pPr marL="1273340" indent="-277430">
              <a:defRPr sz="2100"/>
            </a:lvl4pPr>
            <a:lvl5pPr marL="1550822" indent="-2501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194" indent="-359194">
              <a:defRPr sz="2900"/>
            </a:lvl1pPr>
            <a:lvl2pPr marL="691230" indent="-331965">
              <a:defRPr sz="2400"/>
            </a:lvl2pPr>
            <a:lvl3pPr marL="995908" indent="-296704">
              <a:defRPr sz="2100"/>
            </a:lvl3pPr>
            <a:lvl4pPr marL="1273340" indent="-287066">
              <a:defRPr sz="2100"/>
            </a:lvl4pPr>
            <a:lvl5pPr marL="1550822" indent="-2677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10"/>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8" y="6249663"/>
            <a:ext cx="7225287"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
        <p:nvSpPr>
          <p:cNvPr id="5" name="Slide Number Placeholder 4"/>
          <p:cNvSpPr>
            <a:spLocks noGrp="1"/>
          </p:cNvSpPr>
          <p:nvPr>
            <p:ph type="sldNum" sz="quarter" idx="11"/>
          </p:nvPr>
        </p:nvSpPr>
        <p:spPr>
          <a:xfrm>
            <a:off x="0" y="1272571"/>
            <a:ext cx="710922" cy="244533"/>
          </a:xfrm>
          <a:prstGeom prst="rect">
            <a:avLst/>
          </a:prstGeom>
        </p:spPr>
        <p:txBody>
          <a:bodyPr lIns="121685" tIns="60843" rIns="121685" bIns="60843"/>
          <a:lstStyle>
            <a:lvl1pPr>
              <a:defRPr/>
            </a:lvl1pPr>
          </a:lstStyle>
          <a:p>
            <a:pPr defTabSz="912806"/>
            <a:fld id="{8BAA82A5-D41F-40B6-864A-06BCCF57D3E7}" type="slidenum">
              <a:rPr lang="en-GB" sz="1900" smtClean="0">
                <a:solidFill>
                  <a:srgbClr val="505050"/>
                </a:solidFill>
              </a:rPr>
              <a:pPr defTabSz="912806"/>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756" indent="-4025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21" indent="-3454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221" indent="-3359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1"/>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9"/>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470" algn="l"/>
              </a:tabLst>
              <a:defRPr sz="4000" baseline="0">
                <a:solidFill>
                  <a:schemeClr val="accent2"/>
                </a:solidFill>
              </a:defRPr>
            </a:lvl1pPr>
            <a:lvl2pPr marL="0" indent="0">
              <a:buNone/>
              <a:tabLst>
                <a:tab pos="7591470" algn="l"/>
              </a:tabLst>
              <a:defRPr sz="2000">
                <a:latin typeface="+mn-lt"/>
              </a:defRPr>
            </a:lvl2pPr>
            <a:lvl3pPr marL="459578" indent="-229802">
              <a:tabLst>
                <a:tab pos="759147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0" tIns="45641" rIns="45641" bIns="91280" numCol="1" spcCol="0" rtlCol="0" fromWordArt="0" anchor="b" anchorCtr="0" forceAA="0" compatLnSpc="1">
            <a:prstTxWarp prst="textNoShape">
              <a:avLst/>
            </a:prstTxWarp>
            <a:noAutofit/>
          </a:bodyPr>
          <a:lstStyle/>
          <a:p>
            <a:pPr algn="ctr" defTabSz="91258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44"/>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6" y="1797467"/>
            <a:ext cx="5397447"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9"/>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8"/>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7"/>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9"/>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7"/>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8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8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63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8"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91" tIns="0" rIns="12169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70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8"/>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9"/>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54612709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808" indent="-4025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88" indent="-34549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301" indent="-3359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8"/>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6"/>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2102" algn="l"/>
              </a:tabLst>
              <a:defRPr sz="4000" baseline="0">
                <a:solidFill>
                  <a:schemeClr val="accent2"/>
                </a:solidFill>
              </a:defRPr>
            </a:lvl1pPr>
            <a:lvl2pPr marL="0" indent="0">
              <a:buNone/>
              <a:tabLst>
                <a:tab pos="7592102" algn="l"/>
              </a:tabLst>
              <a:defRPr sz="2000">
                <a:latin typeface="+mn-lt"/>
              </a:defRPr>
            </a:lvl2pPr>
            <a:lvl3pPr marL="459618" indent="-229822">
              <a:tabLst>
                <a:tab pos="7592102"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8" tIns="45645" rIns="45645" bIns="91288" numCol="1" spcCol="0" rtlCol="0" fromWordArt="0" anchor="b" anchorCtr="0" forceAA="0" compatLnSpc="1">
            <a:prstTxWarp prst="textNoShape">
              <a:avLst/>
            </a:prstTxWarp>
            <a:noAutofit/>
          </a:bodyPr>
          <a:lstStyle/>
          <a:p>
            <a:pPr algn="ctr" defTabSz="912656"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920"/>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theme" Target="../theme/theme10.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theme" Target="../theme/theme11.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theme" Target="../theme/theme12.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theme" Target="../theme/theme13.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3.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2.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png"/><Relationship Id="rId5" Type="http://schemas.openxmlformats.org/officeDocument/2006/relationships/slideLayout" Target="../slideLayouts/slideLayout24.xml"/><Relationship Id="rId10" Type="http://schemas.openxmlformats.org/officeDocument/2006/relationships/theme" Target="../theme/theme4.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2.pn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png"/><Relationship Id="rId5" Type="http://schemas.openxmlformats.org/officeDocument/2006/relationships/slideLayout" Target="../slideLayouts/slideLayout33.xml"/><Relationship Id="rId10" Type="http://schemas.openxmlformats.org/officeDocument/2006/relationships/theme" Target="../theme/theme5.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theme" Target="../theme/theme7.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Lst>
  <p:transition>
    <p:fade/>
  </p:transition>
  <p:timing>
    <p:tnLst>
      <p:par>
        <p:cTn id="1" dur="indefinite" restart="never" nodeType="tmRoot"/>
      </p:par>
    </p:tnLst>
  </p:timing>
  <p:txStyles>
    <p:titleStyle>
      <a:lvl1pPr algn="l" defTabSz="1108491"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086" indent="-558086" algn="l" defTabSz="1108491"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Segoe Light" charset="0"/>
          <a:ea typeface="+mn-ea"/>
          <a:cs typeface="+mn-cs"/>
        </a:defRPr>
      </a:lvl1pPr>
      <a:lvl2pPr marL="1037294" indent="-479208" algn="l" defTabSz="1108491"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Segoe Light" charset="0"/>
          <a:ea typeface="+mn-ea"/>
          <a:cs typeface="+mn-cs"/>
        </a:defRPr>
      </a:lvl2pPr>
      <a:lvl3pPr marL="1526142" indent="-488844" algn="l" defTabSz="1108491"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Segoe Light" charset="0"/>
          <a:ea typeface="+mn-ea"/>
          <a:cs typeface="+mn-cs"/>
        </a:defRPr>
      </a:lvl3pPr>
      <a:lvl4pPr marL="1945698" indent="-419551" algn="l" defTabSz="1108491"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3705" indent="-408029" algn="l" defTabSz="1108491"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7643211"/>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Lst>
  <p:transition spd="slow">
    <p:push dir="u"/>
  </p:transition>
  <p:timing>
    <p:tnLst>
      <p:par>
        <p:cTn id="1" dur="indefinite" restart="never" nodeType="tmRoot"/>
      </p:par>
    </p:tnLst>
  </p:timing>
  <p:txStyles>
    <p:titleStyle>
      <a:lvl1pPr algn="l" defTabSz="91318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18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185" rtl="0" eaLnBrk="1" latinLnBrk="0" hangingPunct="1">
        <a:lnSpc>
          <a:spcPct val="90000"/>
        </a:lnSpc>
        <a:spcBef>
          <a:spcPct val="20000"/>
        </a:spcBef>
        <a:buSzPct val="90000"/>
        <a:buFont typeface="Wingdings" pitchFamily="2" charset="2"/>
        <a:buNone/>
        <a:tabLst>
          <a:tab pos="629418" algn="l"/>
        </a:tabLst>
        <a:defRPr sz="2000" kern="1200">
          <a:solidFill>
            <a:schemeClr val="tx1">
              <a:lumMod val="75000"/>
            </a:schemeClr>
          </a:solidFill>
          <a:latin typeface="+mn-lt"/>
          <a:ea typeface="+mn-ea"/>
          <a:cs typeface="+mn-cs"/>
        </a:defRPr>
      </a:lvl2pPr>
      <a:lvl3pPr marL="236725" indent="-236725" algn="l" defTabSz="91318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805" indent="-223549" algn="l" defTabSz="913185" rtl="0" eaLnBrk="1" latinLnBrk="0" hangingPunct="1">
        <a:lnSpc>
          <a:spcPct val="90000"/>
        </a:lnSpc>
        <a:spcBef>
          <a:spcPct val="20000"/>
        </a:spcBef>
        <a:buSzPct val="90000"/>
        <a:buFont typeface="Wingdings" pitchFamily="2" charset="2"/>
        <a:buChar char="§"/>
        <a:tabLst>
          <a:tab pos="91322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687" indent="-229892" algn="l" defTabSz="91318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274"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8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4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025"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185" rtl="0" eaLnBrk="1" latinLnBrk="0" hangingPunct="1">
        <a:defRPr sz="1900" kern="1200">
          <a:solidFill>
            <a:schemeClr val="tx1"/>
          </a:solidFill>
          <a:latin typeface="+mn-lt"/>
          <a:ea typeface="+mn-ea"/>
          <a:cs typeface="+mn-cs"/>
        </a:defRPr>
      </a:lvl1pPr>
      <a:lvl2pPr marL="456565" algn="l" defTabSz="913185" rtl="0" eaLnBrk="1" latinLnBrk="0" hangingPunct="1">
        <a:defRPr sz="1900" kern="1200">
          <a:solidFill>
            <a:schemeClr val="tx1"/>
          </a:solidFill>
          <a:latin typeface="+mn-lt"/>
          <a:ea typeface="+mn-ea"/>
          <a:cs typeface="+mn-cs"/>
        </a:defRPr>
      </a:lvl2pPr>
      <a:lvl3pPr marL="913185" algn="l" defTabSz="913185" rtl="0" eaLnBrk="1" latinLnBrk="0" hangingPunct="1">
        <a:defRPr sz="1900" kern="1200">
          <a:solidFill>
            <a:schemeClr val="tx1"/>
          </a:solidFill>
          <a:latin typeface="+mn-lt"/>
          <a:ea typeface="+mn-ea"/>
          <a:cs typeface="+mn-cs"/>
        </a:defRPr>
      </a:lvl3pPr>
      <a:lvl4pPr marL="1369774" algn="l" defTabSz="913185" rtl="0" eaLnBrk="1" latinLnBrk="0" hangingPunct="1">
        <a:defRPr sz="1900" kern="1200">
          <a:solidFill>
            <a:schemeClr val="tx1"/>
          </a:solidFill>
          <a:latin typeface="+mn-lt"/>
          <a:ea typeface="+mn-ea"/>
          <a:cs typeface="+mn-cs"/>
        </a:defRPr>
      </a:lvl4pPr>
      <a:lvl5pPr marL="1826371" algn="l" defTabSz="913185" rtl="0" eaLnBrk="1" latinLnBrk="0" hangingPunct="1">
        <a:defRPr sz="1900" kern="1200">
          <a:solidFill>
            <a:schemeClr val="tx1"/>
          </a:solidFill>
          <a:latin typeface="+mn-lt"/>
          <a:ea typeface="+mn-ea"/>
          <a:cs typeface="+mn-cs"/>
        </a:defRPr>
      </a:lvl5pPr>
      <a:lvl6pPr marL="2282936" algn="l" defTabSz="913185" rtl="0" eaLnBrk="1" latinLnBrk="0" hangingPunct="1">
        <a:defRPr sz="1900" kern="1200">
          <a:solidFill>
            <a:schemeClr val="tx1"/>
          </a:solidFill>
          <a:latin typeface="+mn-lt"/>
          <a:ea typeface="+mn-ea"/>
          <a:cs typeface="+mn-cs"/>
        </a:defRPr>
      </a:lvl6pPr>
      <a:lvl7pPr marL="2739548" algn="l" defTabSz="913185" rtl="0" eaLnBrk="1" latinLnBrk="0" hangingPunct="1">
        <a:defRPr sz="1900" kern="1200">
          <a:solidFill>
            <a:schemeClr val="tx1"/>
          </a:solidFill>
          <a:latin typeface="+mn-lt"/>
          <a:ea typeface="+mn-ea"/>
          <a:cs typeface="+mn-cs"/>
        </a:defRPr>
      </a:lvl7pPr>
      <a:lvl8pPr marL="3196139" algn="l" defTabSz="913185" rtl="0" eaLnBrk="1" latinLnBrk="0" hangingPunct="1">
        <a:defRPr sz="1900" kern="1200">
          <a:solidFill>
            <a:schemeClr val="tx1"/>
          </a:solidFill>
          <a:latin typeface="+mn-lt"/>
          <a:ea typeface="+mn-ea"/>
          <a:cs typeface="+mn-cs"/>
        </a:defRPr>
      </a:lvl8pPr>
      <a:lvl9pPr marL="3652739" algn="l" defTabSz="9131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909423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5" r:id="rId24"/>
    <p:sldLayoutId id="2147484016" r:id="rId25"/>
  </p:sldLayoutIdLst>
  <p:transition spd="slow">
    <p:push dir="u"/>
  </p:transition>
  <p:timing>
    <p:tnLst>
      <p:par>
        <p:cTn id="1" dur="indefinite" restart="never" nodeType="tmRoot"/>
      </p:par>
    </p:tnLst>
  </p:timing>
  <p:txStyles>
    <p:titleStyle>
      <a:lvl1pPr algn="l" defTabSz="91333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33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337" rtl="0" eaLnBrk="1" latinLnBrk="0" hangingPunct="1">
        <a:lnSpc>
          <a:spcPct val="90000"/>
        </a:lnSpc>
        <a:spcBef>
          <a:spcPct val="20000"/>
        </a:spcBef>
        <a:buSzPct val="90000"/>
        <a:buFont typeface="Wingdings" pitchFamily="2" charset="2"/>
        <a:buNone/>
        <a:tabLst>
          <a:tab pos="629524" algn="l"/>
        </a:tabLst>
        <a:defRPr sz="2000" kern="1200">
          <a:solidFill>
            <a:schemeClr val="tx1">
              <a:lumMod val="75000"/>
            </a:schemeClr>
          </a:solidFill>
          <a:latin typeface="+mn-lt"/>
          <a:ea typeface="+mn-ea"/>
          <a:cs typeface="+mn-cs"/>
        </a:defRPr>
      </a:lvl2pPr>
      <a:lvl3pPr marL="236765" indent="-236765" algn="l" defTabSz="91333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053" indent="-223586" algn="l" defTabSz="913337" rtl="0" eaLnBrk="1" latinLnBrk="0" hangingPunct="1">
        <a:lnSpc>
          <a:spcPct val="90000"/>
        </a:lnSpc>
        <a:spcBef>
          <a:spcPct val="20000"/>
        </a:spcBef>
        <a:buSzPct val="90000"/>
        <a:buFont typeface="Wingdings" pitchFamily="2" charset="2"/>
        <a:buChar char="§"/>
        <a:tabLst>
          <a:tab pos="9133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975" indent="-229932" algn="l" defTabSz="91333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690"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334"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09"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673"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37" rtl="0" eaLnBrk="1" latinLnBrk="0" hangingPunct="1">
        <a:defRPr sz="1900" kern="1200">
          <a:solidFill>
            <a:schemeClr val="tx1"/>
          </a:solidFill>
          <a:latin typeface="+mn-lt"/>
          <a:ea typeface="+mn-ea"/>
          <a:cs typeface="+mn-cs"/>
        </a:defRPr>
      </a:lvl1pPr>
      <a:lvl2pPr marL="456645" algn="l" defTabSz="913337" rtl="0" eaLnBrk="1" latinLnBrk="0" hangingPunct="1">
        <a:defRPr sz="1900" kern="1200">
          <a:solidFill>
            <a:schemeClr val="tx1"/>
          </a:solidFill>
          <a:latin typeface="+mn-lt"/>
          <a:ea typeface="+mn-ea"/>
          <a:cs typeface="+mn-cs"/>
        </a:defRPr>
      </a:lvl2pPr>
      <a:lvl3pPr marL="913337" algn="l" defTabSz="913337" rtl="0" eaLnBrk="1" latinLnBrk="0" hangingPunct="1">
        <a:defRPr sz="1900" kern="1200">
          <a:solidFill>
            <a:schemeClr val="tx1"/>
          </a:solidFill>
          <a:latin typeface="+mn-lt"/>
          <a:ea typeface="+mn-ea"/>
          <a:cs typeface="+mn-cs"/>
        </a:defRPr>
      </a:lvl3pPr>
      <a:lvl4pPr marL="1370002" algn="l" defTabSz="913337" rtl="0" eaLnBrk="1" latinLnBrk="0" hangingPunct="1">
        <a:defRPr sz="1900" kern="1200">
          <a:solidFill>
            <a:schemeClr val="tx1"/>
          </a:solidFill>
          <a:latin typeface="+mn-lt"/>
          <a:ea typeface="+mn-ea"/>
          <a:cs typeface="+mn-cs"/>
        </a:defRPr>
      </a:lvl4pPr>
      <a:lvl5pPr marL="1826675" algn="l" defTabSz="913337" rtl="0" eaLnBrk="1" latinLnBrk="0" hangingPunct="1">
        <a:defRPr sz="1900" kern="1200">
          <a:solidFill>
            <a:schemeClr val="tx1"/>
          </a:solidFill>
          <a:latin typeface="+mn-lt"/>
          <a:ea typeface="+mn-ea"/>
          <a:cs typeface="+mn-cs"/>
        </a:defRPr>
      </a:lvl5pPr>
      <a:lvl6pPr marL="2283320" algn="l" defTabSz="913337" rtl="0" eaLnBrk="1" latinLnBrk="0" hangingPunct="1">
        <a:defRPr sz="1900" kern="1200">
          <a:solidFill>
            <a:schemeClr val="tx1"/>
          </a:solidFill>
          <a:latin typeface="+mn-lt"/>
          <a:ea typeface="+mn-ea"/>
          <a:cs typeface="+mn-cs"/>
        </a:defRPr>
      </a:lvl6pPr>
      <a:lvl7pPr marL="2740006" algn="l" defTabSz="913337" rtl="0" eaLnBrk="1" latinLnBrk="0" hangingPunct="1">
        <a:defRPr sz="1900" kern="1200">
          <a:solidFill>
            <a:schemeClr val="tx1"/>
          </a:solidFill>
          <a:latin typeface="+mn-lt"/>
          <a:ea typeface="+mn-ea"/>
          <a:cs typeface="+mn-cs"/>
        </a:defRPr>
      </a:lvl7pPr>
      <a:lvl8pPr marL="3196672" algn="l" defTabSz="913337" rtl="0" eaLnBrk="1" latinLnBrk="0" hangingPunct="1">
        <a:defRPr sz="1900" kern="1200">
          <a:solidFill>
            <a:schemeClr val="tx1"/>
          </a:solidFill>
          <a:latin typeface="+mn-lt"/>
          <a:ea typeface="+mn-ea"/>
          <a:cs typeface="+mn-cs"/>
        </a:defRPr>
      </a:lvl8pPr>
      <a:lvl9pPr marL="3653347" algn="l" defTabSz="91333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5187097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3" r:id="rId24"/>
    <p:sldLayoutId id="2147484044" r:id="rId25"/>
  </p:sldLayoutIdLst>
  <p:transition spd="slow">
    <p:push dir="u"/>
  </p:transition>
  <p:timing>
    <p:tnLst>
      <p:par>
        <p:cTn id="1" dur="indefinite" restart="never" nodeType="tmRoot"/>
      </p:par>
    </p:tnLst>
  </p:timing>
  <p:txStyles>
    <p:titleStyle>
      <a:lvl1pPr algn="l" defTabSz="91352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52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527" rtl="0" eaLnBrk="1" latinLnBrk="0" hangingPunct="1">
        <a:lnSpc>
          <a:spcPct val="90000"/>
        </a:lnSpc>
        <a:spcBef>
          <a:spcPct val="20000"/>
        </a:spcBef>
        <a:buSzPct val="90000"/>
        <a:buFont typeface="Wingdings" pitchFamily="2" charset="2"/>
        <a:buNone/>
        <a:tabLst>
          <a:tab pos="629658" algn="l"/>
        </a:tabLst>
        <a:defRPr sz="2000" kern="1200">
          <a:solidFill>
            <a:schemeClr val="tx1">
              <a:lumMod val="75000"/>
            </a:schemeClr>
          </a:solidFill>
          <a:latin typeface="+mn-lt"/>
          <a:ea typeface="+mn-ea"/>
          <a:cs typeface="+mn-cs"/>
        </a:defRPr>
      </a:lvl2pPr>
      <a:lvl3pPr marL="236815" indent="-236815" algn="l" defTabSz="91352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363" indent="-223633" algn="l" defTabSz="913527" rtl="0" eaLnBrk="1" latinLnBrk="0" hangingPunct="1">
        <a:lnSpc>
          <a:spcPct val="90000"/>
        </a:lnSpc>
        <a:spcBef>
          <a:spcPct val="20000"/>
        </a:spcBef>
        <a:buSzPct val="90000"/>
        <a:buFont typeface="Wingdings" pitchFamily="2" charset="2"/>
        <a:buChar char="§"/>
        <a:tabLst>
          <a:tab pos="91356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332" indent="-229982" algn="l" defTabSz="91352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210"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54"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2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8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27" rtl="0" eaLnBrk="1" latinLnBrk="0" hangingPunct="1">
        <a:defRPr sz="1900" kern="1200">
          <a:solidFill>
            <a:schemeClr val="tx1"/>
          </a:solidFill>
          <a:latin typeface="+mn-lt"/>
          <a:ea typeface="+mn-ea"/>
          <a:cs typeface="+mn-cs"/>
        </a:defRPr>
      </a:lvl1pPr>
      <a:lvl2pPr marL="456745" algn="l" defTabSz="913527" rtl="0" eaLnBrk="1" latinLnBrk="0" hangingPunct="1">
        <a:defRPr sz="1900" kern="1200">
          <a:solidFill>
            <a:schemeClr val="tx1"/>
          </a:solidFill>
          <a:latin typeface="+mn-lt"/>
          <a:ea typeface="+mn-ea"/>
          <a:cs typeface="+mn-cs"/>
        </a:defRPr>
      </a:lvl2pPr>
      <a:lvl3pPr marL="913527" algn="l" defTabSz="913527" rtl="0" eaLnBrk="1" latinLnBrk="0" hangingPunct="1">
        <a:defRPr sz="1900" kern="1200">
          <a:solidFill>
            <a:schemeClr val="tx1"/>
          </a:solidFill>
          <a:latin typeface="+mn-lt"/>
          <a:ea typeface="+mn-ea"/>
          <a:cs typeface="+mn-cs"/>
        </a:defRPr>
      </a:lvl3pPr>
      <a:lvl4pPr marL="1370284" algn="l" defTabSz="913527" rtl="0" eaLnBrk="1" latinLnBrk="0" hangingPunct="1">
        <a:defRPr sz="1900" kern="1200">
          <a:solidFill>
            <a:schemeClr val="tx1"/>
          </a:solidFill>
          <a:latin typeface="+mn-lt"/>
          <a:ea typeface="+mn-ea"/>
          <a:cs typeface="+mn-cs"/>
        </a:defRPr>
      </a:lvl4pPr>
      <a:lvl5pPr marL="1827055" algn="l" defTabSz="913527" rtl="0" eaLnBrk="1" latinLnBrk="0" hangingPunct="1">
        <a:defRPr sz="1900" kern="1200">
          <a:solidFill>
            <a:schemeClr val="tx1"/>
          </a:solidFill>
          <a:latin typeface="+mn-lt"/>
          <a:ea typeface="+mn-ea"/>
          <a:cs typeface="+mn-cs"/>
        </a:defRPr>
      </a:lvl5pPr>
      <a:lvl6pPr marL="2283800" algn="l" defTabSz="913527" rtl="0" eaLnBrk="1" latinLnBrk="0" hangingPunct="1">
        <a:defRPr sz="1900" kern="1200">
          <a:solidFill>
            <a:schemeClr val="tx1"/>
          </a:solidFill>
          <a:latin typeface="+mn-lt"/>
          <a:ea typeface="+mn-ea"/>
          <a:cs typeface="+mn-cs"/>
        </a:defRPr>
      </a:lvl6pPr>
      <a:lvl7pPr marL="2740576" algn="l" defTabSz="913527" rtl="0" eaLnBrk="1" latinLnBrk="0" hangingPunct="1">
        <a:defRPr sz="1900" kern="1200">
          <a:solidFill>
            <a:schemeClr val="tx1"/>
          </a:solidFill>
          <a:latin typeface="+mn-lt"/>
          <a:ea typeface="+mn-ea"/>
          <a:cs typeface="+mn-cs"/>
        </a:defRPr>
      </a:lvl7pPr>
      <a:lvl8pPr marL="3197339" algn="l" defTabSz="913527" rtl="0" eaLnBrk="1" latinLnBrk="0" hangingPunct="1">
        <a:defRPr sz="1900" kern="1200">
          <a:solidFill>
            <a:schemeClr val="tx1"/>
          </a:solidFill>
          <a:latin typeface="+mn-lt"/>
          <a:ea typeface="+mn-ea"/>
          <a:cs typeface="+mn-cs"/>
        </a:defRPr>
      </a:lvl8pPr>
      <a:lvl9pPr marL="3654107" algn="l" defTabSz="91352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875940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extLst>
              <a:ext uri="{28A0092B-C50C-407E-A947-70E740481C1C}">
                <a14:useLocalDpi xmlns:a14="http://schemas.microsoft.com/office/drawing/2010/main" val="0"/>
              </a:ext>
            </a:extLst>
          </a:blip>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524"/>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08491"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084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6661" indent="-9637" algn="l" defTabSz="110849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3734"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6253"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28811" indent="0"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95"/>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812"/>
            <a:ext cx="2133322" cy="273907"/>
          </a:xfrm>
          <a:prstGeom prst="rect">
            <a:avLst/>
          </a:prstGeom>
        </p:spPr>
        <p:txBody>
          <a:bodyPr vert="horz" lIns="81439" tIns="40745" rIns="81439" bIns="40745" rtlCol="0" anchor="ctr"/>
          <a:lstStyle>
            <a:lvl1pPr algn="l">
              <a:defRPr sz="1100">
                <a:solidFill>
                  <a:schemeClr val="tx1"/>
                </a:solidFill>
              </a:defRPr>
            </a:lvl1pPr>
          </a:lstStyle>
          <a:p>
            <a:pPr defTabSz="814587"/>
            <a:fld id="{20CE17AF-4091-48A7-8681-C3B1BE5CA3B0}" type="datetime1">
              <a:rPr lang="en-GB" smtClean="0">
                <a:solidFill>
                  <a:srgbClr val="FFFFFF"/>
                </a:solidFill>
              </a:rPr>
              <a:pPr defTabSz="814587"/>
              <a:t>07/04/2014</a:t>
            </a:fld>
            <a:endParaRPr lang="en-GB" dirty="0">
              <a:solidFill>
                <a:srgbClr val="FFFFFF"/>
              </a:solidFill>
            </a:endParaRPr>
          </a:p>
        </p:txBody>
      </p:sp>
      <p:sp>
        <p:nvSpPr>
          <p:cNvPr id="7" name="Footer Placeholder 4"/>
          <p:cNvSpPr>
            <a:spLocks noGrp="1"/>
          </p:cNvSpPr>
          <p:nvPr>
            <p:ph type="ftr" sz="quarter" idx="3"/>
          </p:nvPr>
        </p:nvSpPr>
        <p:spPr>
          <a:xfrm>
            <a:off x="3123793" y="6407812"/>
            <a:ext cx="5889637" cy="273907"/>
          </a:xfrm>
          <a:prstGeom prst="rect">
            <a:avLst/>
          </a:prstGeom>
        </p:spPr>
        <p:txBody>
          <a:bodyPr vert="horz" lIns="81439" tIns="40745" rIns="81439" bIns="40745" rtlCol="0" anchor="ctr"/>
          <a:lstStyle>
            <a:lvl1pPr algn="ctr">
              <a:defRPr sz="1100">
                <a:solidFill>
                  <a:schemeClr val="tx1"/>
                </a:solidFill>
              </a:defRPr>
            </a:lvl1pPr>
          </a:lstStyle>
          <a:p>
            <a:pPr defTabSz="814587"/>
            <a:endParaRPr lang="en-GB" dirty="0">
              <a:solidFill>
                <a:srgbClr val="FFFFFF"/>
              </a:solidFill>
            </a:endParaRPr>
          </a:p>
        </p:txBody>
      </p:sp>
      <p:sp>
        <p:nvSpPr>
          <p:cNvPr id="8" name="Slide Number Placeholder 5"/>
          <p:cNvSpPr>
            <a:spLocks noGrp="1"/>
          </p:cNvSpPr>
          <p:nvPr>
            <p:ph type="sldNum" sz="quarter" idx="4"/>
          </p:nvPr>
        </p:nvSpPr>
        <p:spPr>
          <a:xfrm>
            <a:off x="9533289" y="6407812"/>
            <a:ext cx="2133322" cy="273907"/>
          </a:xfrm>
          <a:prstGeom prst="rect">
            <a:avLst/>
          </a:prstGeom>
        </p:spPr>
        <p:txBody>
          <a:bodyPr vert="horz" lIns="81439" tIns="40745" rIns="81439" bIns="40745" rtlCol="0" anchor="ctr"/>
          <a:lstStyle>
            <a:lvl1pPr algn="r">
              <a:defRPr sz="1100">
                <a:solidFill>
                  <a:schemeClr val="tx1"/>
                </a:solidFill>
              </a:defRPr>
            </a:lvl1pPr>
          </a:lstStyle>
          <a:p>
            <a:pPr defTabSz="814587"/>
            <a:fld id="{66F9B19E-23E9-4120-A06C-57F6EDB783B3}" type="slidenum">
              <a:rPr lang="en-GB" smtClean="0">
                <a:solidFill>
                  <a:srgbClr val="FFFFFF"/>
                </a:solidFill>
              </a:rPr>
              <a:pPr defTabSz="814587"/>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4587"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2678" marR="0" indent="-302678" algn="l" defTabSz="814587"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0552" marR="0" indent="-207925" algn="l" defTabSz="814587"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1365"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711365" algn="l"/>
        </a:tabLst>
        <a:defRPr sz="2100" kern="1200" spc="0" baseline="0">
          <a:solidFill>
            <a:schemeClr val="tx2"/>
          </a:solidFill>
          <a:latin typeface="+mn-lt"/>
          <a:ea typeface="+mn-ea"/>
          <a:cs typeface="+mn-cs"/>
        </a:defRPr>
      </a:lvl3pPr>
      <a:lvl4pPr marL="917865" marR="0" indent="-206504" algn="l" defTabSz="814587"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18688"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1118688" algn="l"/>
        </a:tabLst>
        <a:defRPr sz="1900" kern="1200" spc="0" baseline="0">
          <a:solidFill>
            <a:schemeClr val="tx2"/>
          </a:solidFill>
          <a:latin typeface="+mn-lt"/>
          <a:ea typeface="+mn-ea"/>
          <a:cs typeface="+mn-cs"/>
        </a:defRPr>
      </a:lvl5pPr>
      <a:lvl6pPr marL="224012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47403"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4681"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201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4587" rtl="0" eaLnBrk="1" latinLnBrk="0" hangingPunct="1">
        <a:defRPr sz="1700" kern="1200">
          <a:solidFill>
            <a:schemeClr val="tx1"/>
          </a:solidFill>
          <a:latin typeface="+mn-lt"/>
          <a:ea typeface="+mn-ea"/>
          <a:cs typeface="+mn-cs"/>
        </a:defRPr>
      </a:lvl1pPr>
      <a:lvl2pPr marL="407319" algn="l" defTabSz="814587" rtl="0" eaLnBrk="1" latinLnBrk="0" hangingPunct="1">
        <a:defRPr sz="1700" kern="1200">
          <a:solidFill>
            <a:schemeClr val="tx1"/>
          </a:solidFill>
          <a:latin typeface="+mn-lt"/>
          <a:ea typeface="+mn-ea"/>
          <a:cs typeface="+mn-cs"/>
        </a:defRPr>
      </a:lvl2pPr>
      <a:lvl3pPr marL="814587" algn="l" defTabSz="814587" rtl="0" eaLnBrk="1" latinLnBrk="0" hangingPunct="1">
        <a:defRPr sz="1700" kern="1200">
          <a:solidFill>
            <a:schemeClr val="tx1"/>
          </a:solidFill>
          <a:latin typeface="+mn-lt"/>
          <a:ea typeface="+mn-ea"/>
          <a:cs typeface="+mn-cs"/>
        </a:defRPr>
      </a:lvl3pPr>
      <a:lvl4pPr marL="1221875" algn="l" defTabSz="814587" rtl="0" eaLnBrk="1" latinLnBrk="0" hangingPunct="1">
        <a:defRPr sz="1700" kern="1200">
          <a:solidFill>
            <a:schemeClr val="tx1"/>
          </a:solidFill>
          <a:latin typeface="+mn-lt"/>
          <a:ea typeface="+mn-ea"/>
          <a:cs typeface="+mn-cs"/>
        </a:defRPr>
      </a:lvl4pPr>
      <a:lvl5pPr marL="1629174" algn="l" defTabSz="814587" rtl="0" eaLnBrk="1" latinLnBrk="0" hangingPunct="1">
        <a:defRPr sz="1700" kern="1200">
          <a:solidFill>
            <a:schemeClr val="tx1"/>
          </a:solidFill>
          <a:latin typeface="+mn-lt"/>
          <a:ea typeface="+mn-ea"/>
          <a:cs typeface="+mn-cs"/>
        </a:defRPr>
      </a:lvl5pPr>
      <a:lvl6pPr marL="2036472" algn="l" defTabSz="814587" rtl="0" eaLnBrk="1" latinLnBrk="0" hangingPunct="1">
        <a:defRPr sz="1700" kern="1200">
          <a:solidFill>
            <a:schemeClr val="tx1"/>
          </a:solidFill>
          <a:latin typeface="+mn-lt"/>
          <a:ea typeface="+mn-ea"/>
          <a:cs typeface="+mn-cs"/>
        </a:defRPr>
      </a:lvl6pPr>
      <a:lvl7pPr marL="2443764" algn="l" defTabSz="814587" rtl="0" eaLnBrk="1" latinLnBrk="0" hangingPunct="1">
        <a:defRPr sz="1700" kern="1200">
          <a:solidFill>
            <a:schemeClr val="tx1"/>
          </a:solidFill>
          <a:latin typeface="+mn-lt"/>
          <a:ea typeface="+mn-ea"/>
          <a:cs typeface="+mn-cs"/>
        </a:defRPr>
      </a:lvl7pPr>
      <a:lvl8pPr marL="2851045" algn="l" defTabSz="814587" rtl="0" eaLnBrk="1" latinLnBrk="0" hangingPunct="1">
        <a:defRPr sz="1700" kern="1200">
          <a:solidFill>
            <a:schemeClr val="tx1"/>
          </a:solidFill>
          <a:latin typeface="+mn-lt"/>
          <a:ea typeface="+mn-ea"/>
          <a:cs typeface="+mn-cs"/>
        </a:defRPr>
      </a:lvl8pPr>
      <a:lvl9pPr marL="3258346" algn="l" defTabSz="814587"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Lst>
  <p:transition>
    <p:fade/>
  </p:transition>
  <p:timing>
    <p:tnLst>
      <p:par>
        <p:cTn id="1" dur="indefinite" restart="never" nodeType="tmRoot"/>
      </p:par>
    </p:tnLst>
  </p:timing>
  <p:txStyles>
    <p:titleStyle>
      <a:lvl1pPr algn="l" defTabSz="110836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026" indent="-558026" algn="l" defTabSz="1108365"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Candara" pitchFamily="34" charset="0"/>
          <a:ea typeface="+mn-ea"/>
          <a:cs typeface="+mn-cs"/>
        </a:defRPr>
      </a:lvl1pPr>
      <a:lvl2pPr marL="1037178" indent="-479153" algn="l" defTabSz="1108365"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Candara" pitchFamily="34" charset="0"/>
          <a:ea typeface="+mn-ea"/>
          <a:cs typeface="+mn-cs"/>
        </a:defRPr>
      </a:lvl2pPr>
      <a:lvl3pPr marL="1525970" indent="-488789" algn="l" defTabSz="1108365"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Candara" pitchFamily="34" charset="0"/>
          <a:ea typeface="+mn-ea"/>
          <a:cs typeface="+mn-cs"/>
        </a:defRPr>
      </a:lvl3pPr>
      <a:lvl4pPr marL="1945478" indent="-419504" algn="l" defTabSz="110836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4pPr>
      <a:lvl5pPr marL="2353439" indent="-407985" algn="l" defTabSz="110836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5pPr>
      <a:lvl6pPr marL="3047967"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176"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361"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0554"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365" rtl="0" eaLnBrk="1" latinLnBrk="0" hangingPunct="1">
        <a:defRPr sz="2100" kern="1200">
          <a:solidFill>
            <a:schemeClr val="tx1"/>
          </a:solidFill>
          <a:latin typeface="+mn-lt"/>
          <a:ea typeface="+mn-ea"/>
          <a:cs typeface="+mn-cs"/>
        </a:defRPr>
      </a:lvl1pPr>
      <a:lvl2pPr marL="554152" algn="l" defTabSz="1108365" rtl="0" eaLnBrk="1" latinLnBrk="0" hangingPunct="1">
        <a:defRPr sz="2100" kern="1200">
          <a:solidFill>
            <a:schemeClr val="tx1"/>
          </a:solidFill>
          <a:latin typeface="+mn-lt"/>
          <a:ea typeface="+mn-ea"/>
          <a:cs typeface="+mn-cs"/>
        </a:defRPr>
      </a:lvl2pPr>
      <a:lvl3pPr marL="1108365" algn="l" defTabSz="1108365" rtl="0" eaLnBrk="1" latinLnBrk="0" hangingPunct="1">
        <a:defRPr sz="2100" kern="1200">
          <a:solidFill>
            <a:schemeClr val="tx1"/>
          </a:solidFill>
          <a:latin typeface="+mn-lt"/>
          <a:ea typeface="+mn-ea"/>
          <a:cs typeface="+mn-cs"/>
        </a:defRPr>
      </a:lvl3pPr>
      <a:lvl4pPr marL="1662544" algn="l" defTabSz="1108365" rtl="0" eaLnBrk="1" latinLnBrk="0" hangingPunct="1">
        <a:defRPr sz="2100" kern="1200">
          <a:solidFill>
            <a:schemeClr val="tx1"/>
          </a:solidFill>
          <a:latin typeface="+mn-lt"/>
          <a:ea typeface="+mn-ea"/>
          <a:cs typeface="+mn-cs"/>
        </a:defRPr>
      </a:lvl4pPr>
      <a:lvl5pPr marL="2216740" algn="l" defTabSz="1108365" rtl="0" eaLnBrk="1" latinLnBrk="0" hangingPunct="1">
        <a:defRPr sz="2100" kern="1200">
          <a:solidFill>
            <a:schemeClr val="tx1"/>
          </a:solidFill>
          <a:latin typeface="+mn-lt"/>
          <a:ea typeface="+mn-ea"/>
          <a:cs typeface="+mn-cs"/>
        </a:defRPr>
      </a:lvl5pPr>
      <a:lvl6pPr marL="2770896" algn="l" defTabSz="1108365" rtl="0" eaLnBrk="1" latinLnBrk="0" hangingPunct="1">
        <a:defRPr sz="2100" kern="1200">
          <a:solidFill>
            <a:schemeClr val="tx1"/>
          </a:solidFill>
          <a:latin typeface="+mn-lt"/>
          <a:ea typeface="+mn-ea"/>
          <a:cs typeface="+mn-cs"/>
        </a:defRPr>
      </a:lvl6pPr>
      <a:lvl7pPr marL="3325087" algn="l" defTabSz="1108365" rtl="0" eaLnBrk="1" latinLnBrk="0" hangingPunct="1">
        <a:defRPr sz="2100" kern="1200">
          <a:solidFill>
            <a:schemeClr val="tx1"/>
          </a:solidFill>
          <a:latin typeface="+mn-lt"/>
          <a:ea typeface="+mn-ea"/>
          <a:cs typeface="+mn-cs"/>
        </a:defRPr>
      </a:lvl7pPr>
      <a:lvl8pPr marL="3879262" algn="l" defTabSz="1108365" rtl="0" eaLnBrk="1" latinLnBrk="0" hangingPunct="1">
        <a:defRPr sz="2100" kern="1200">
          <a:solidFill>
            <a:schemeClr val="tx1"/>
          </a:solidFill>
          <a:latin typeface="+mn-lt"/>
          <a:ea typeface="+mn-ea"/>
          <a:cs typeface="+mn-cs"/>
        </a:defRPr>
      </a:lvl8pPr>
      <a:lvl9pPr marL="4433451" algn="l" defTabSz="1108365"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98"/>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7" r:id="rId8"/>
    <p:sldLayoutId id="2147483848" r:id="rId9"/>
  </p:sldLayoutIdLst>
  <p:transition>
    <p:fade/>
  </p:transition>
  <p:timing>
    <p:tnLst>
      <p:par>
        <p:cTn id="1" dur="indefinite" restart="never" nodeType="tmRoot"/>
      </p:par>
    </p:tnLst>
  </p:timing>
  <p:txStyles>
    <p:titleStyle>
      <a:lvl1pPr algn="l" defTabSz="110861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150" indent="-558150" algn="l" defTabSz="1108615"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Candara" pitchFamily="34" charset="0"/>
          <a:ea typeface="+mn-ea"/>
          <a:cs typeface="+mn-cs"/>
        </a:defRPr>
      </a:lvl1pPr>
      <a:lvl2pPr marL="1037414" indent="-479263" algn="l" defTabSz="1108615"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Candara" pitchFamily="34" charset="0"/>
          <a:ea typeface="+mn-ea"/>
          <a:cs typeface="+mn-cs"/>
        </a:defRPr>
      </a:lvl2pPr>
      <a:lvl3pPr marL="1526317" indent="-488897" algn="l" defTabSz="1108615"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Candara" pitchFamily="34" charset="0"/>
          <a:ea typeface="+mn-ea"/>
          <a:cs typeface="+mn-cs"/>
        </a:defRPr>
      </a:lvl3pPr>
      <a:lvl4pPr marL="1945918" indent="-419599" algn="l" defTabSz="110861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4pPr>
      <a:lvl5pPr marL="2353971" indent="-408069" algn="l" defTabSz="1108615"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5pPr>
      <a:lvl6pPr marL="304865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985"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729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61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615" rtl="0" eaLnBrk="1" latinLnBrk="0" hangingPunct="1">
        <a:defRPr sz="2100" kern="1200">
          <a:solidFill>
            <a:schemeClr val="tx1"/>
          </a:solidFill>
          <a:latin typeface="+mn-lt"/>
          <a:ea typeface="+mn-ea"/>
          <a:cs typeface="+mn-cs"/>
        </a:defRPr>
      </a:lvl1pPr>
      <a:lvl2pPr marL="554284" algn="l" defTabSz="1108615" rtl="0" eaLnBrk="1" latinLnBrk="0" hangingPunct="1">
        <a:defRPr sz="2100" kern="1200">
          <a:solidFill>
            <a:schemeClr val="tx1"/>
          </a:solidFill>
          <a:latin typeface="+mn-lt"/>
          <a:ea typeface="+mn-ea"/>
          <a:cs typeface="+mn-cs"/>
        </a:defRPr>
      </a:lvl2pPr>
      <a:lvl3pPr marL="1108615" algn="l" defTabSz="1108615" rtl="0" eaLnBrk="1" latinLnBrk="0" hangingPunct="1">
        <a:defRPr sz="2100" kern="1200">
          <a:solidFill>
            <a:schemeClr val="tx1"/>
          </a:solidFill>
          <a:latin typeface="+mn-lt"/>
          <a:ea typeface="+mn-ea"/>
          <a:cs typeface="+mn-cs"/>
        </a:defRPr>
      </a:lvl3pPr>
      <a:lvl4pPr marL="1662920" algn="l" defTabSz="1108615" rtl="0" eaLnBrk="1" latinLnBrk="0" hangingPunct="1">
        <a:defRPr sz="2100" kern="1200">
          <a:solidFill>
            <a:schemeClr val="tx1"/>
          </a:solidFill>
          <a:latin typeface="+mn-lt"/>
          <a:ea typeface="+mn-ea"/>
          <a:cs typeface="+mn-cs"/>
        </a:defRPr>
      </a:lvl4pPr>
      <a:lvl5pPr marL="2217240" algn="l" defTabSz="1108615" rtl="0" eaLnBrk="1" latinLnBrk="0" hangingPunct="1">
        <a:defRPr sz="2100" kern="1200">
          <a:solidFill>
            <a:schemeClr val="tx1"/>
          </a:solidFill>
          <a:latin typeface="+mn-lt"/>
          <a:ea typeface="+mn-ea"/>
          <a:cs typeface="+mn-cs"/>
        </a:defRPr>
      </a:lvl5pPr>
      <a:lvl6pPr marL="2771523" algn="l" defTabSz="1108615" rtl="0" eaLnBrk="1" latinLnBrk="0" hangingPunct="1">
        <a:defRPr sz="2100" kern="1200">
          <a:solidFill>
            <a:schemeClr val="tx1"/>
          </a:solidFill>
          <a:latin typeface="+mn-lt"/>
          <a:ea typeface="+mn-ea"/>
          <a:cs typeface="+mn-cs"/>
        </a:defRPr>
      </a:lvl6pPr>
      <a:lvl7pPr marL="3325841" algn="l" defTabSz="1108615" rtl="0" eaLnBrk="1" latinLnBrk="0" hangingPunct="1">
        <a:defRPr sz="2100" kern="1200">
          <a:solidFill>
            <a:schemeClr val="tx1"/>
          </a:solidFill>
          <a:latin typeface="+mn-lt"/>
          <a:ea typeface="+mn-ea"/>
          <a:cs typeface="+mn-cs"/>
        </a:defRPr>
      </a:lvl7pPr>
      <a:lvl8pPr marL="3880140" algn="l" defTabSz="1108615" rtl="0" eaLnBrk="1" latinLnBrk="0" hangingPunct="1">
        <a:defRPr sz="2100" kern="1200">
          <a:solidFill>
            <a:schemeClr val="tx1"/>
          </a:solidFill>
          <a:latin typeface="+mn-lt"/>
          <a:ea typeface="+mn-ea"/>
          <a:cs typeface="+mn-cs"/>
        </a:defRPr>
      </a:lvl8pPr>
      <a:lvl9pPr marL="4434449" algn="l" defTabSz="1108615"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2806"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06"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06" rtl="0" eaLnBrk="1" latinLnBrk="0" hangingPunct="1">
        <a:lnSpc>
          <a:spcPct val="90000"/>
        </a:lnSpc>
        <a:spcBef>
          <a:spcPct val="20000"/>
        </a:spcBef>
        <a:buSzPct val="90000"/>
        <a:buFont typeface="Wingdings" pitchFamily="2" charset="2"/>
        <a:buNone/>
        <a:tabLst>
          <a:tab pos="629157" algn="l"/>
        </a:tabLst>
        <a:defRPr sz="2000" kern="1200">
          <a:solidFill>
            <a:schemeClr val="tx1">
              <a:lumMod val="75000"/>
            </a:schemeClr>
          </a:solidFill>
          <a:latin typeface="+mn-lt"/>
          <a:ea typeface="+mn-ea"/>
          <a:cs typeface="+mn-cs"/>
        </a:defRPr>
      </a:lvl2pPr>
      <a:lvl3pPr marL="236625" indent="-236625" algn="l" defTabSz="912806"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190" indent="-223456" algn="l" defTabSz="912806" rtl="0" eaLnBrk="1" latinLnBrk="0" hangingPunct="1">
        <a:lnSpc>
          <a:spcPct val="90000"/>
        </a:lnSpc>
        <a:spcBef>
          <a:spcPct val="20000"/>
        </a:spcBef>
        <a:buSzPct val="90000"/>
        <a:buFont typeface="Wingdings" pitchFamily="2" charset="2"/>
        <a:buChar char="§"/>
        <a:tabLst>
          <a:tab pos="912842"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09967" indent="-229792" algn="l" defTabSz="912806"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234"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9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012"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40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06" rtl="0" eaLnBrk="1" latinLnBrk="0" hangingPunct="1">
        <a:defRPr sz="1900" kern="1200">
          <a:solidFill>
            <a:schemeClr val="tx1"/>
          </a:solidFill>
          <a:latin typeface="+mn-lt"/>
          <a:ea typeface="+mn-ea"/>
          <a:cs typeface="+mn-cs"/>
        </a:defRPr>
      </a:lvl1pPr>
      <a:lvl2pPr marL="456365" algn="l" defTabSz="912806" rtl="0" eaLnBrk="1" latinLnBrk="0" hangingPunct="1">
        <a:defRPr sz="1900" kern="1200">
          <a:solidFill>
            <a:schemeClr val="tx1"/>
          </a:solidFill>
          <a:latin typeface="+mn-lt"/>
          <a:ea typeface="+mn-ea"/>
          <a:cs typeface="+mn-cs"/>
        </a:defRPr>
      </a:lvl2pPr>
      <a:lvl3pPr marL="912806" algn="l" defTabSz="912806" rtl="0" eaLnBrk="1" latinLnBrk="0" hangingPunct="1">
        <a:defRPr sz="1900" kern="1200">
          <a:solidFill>
            <a:schemeClr val="tx1"/>
          </a:solidFill>
          <a:latin typeface="+mn-lt"/>
          <a:ea typeface="+mn-ea"/>
          <a:cs typeface="+mn-cs"/>
        </a:defRPr>
      </a:lvl3pPr>
      <a:lvl4pPr marL="1369200" algn="l" defTabSz="912806" rtl="0" eaLnBrk="1" latinLnBrk="0" hangingPunct="1">
        <a:defRPr sz="1900" kern="1200">
          <a:solidFill>
            <a:schemeClr val="tx1"/>
          </a:solidFill>
          <a:latin typeface="+mn-lt"/>
          <a:ea typeface="+mn-ea"/>
          <a:cs typeface="+mn-cs"/>
        </a:defRPr>
      </a:lvl4pPr>
      <a:lvl5pPr marL="1825611" algn="l" defTabSz="912806" rtl="0" eaLnBrk="1" latinLnBrk="0" hangingPunct="1">
        <a:defRPr sz="1900" kern="1200">
          <a:solidFill>
            <a:schemeClr val="tx1"/>
          </a:solidFill>
          <a:latin typeface="+mn-lt"/>
          <a:ea typeface="+mn-ea"/>
          <a:cs typeface="+mn-cs"/>
        </a:defRPr>
      </a:lvl5pPr>
      <a:lvl6pPr marL="2281979" algn="l" defTabSz="912806" rtl="0" eaLnBrk="1" latinLnBrk="0" hangingPunct="1">
        <a:defRPr sz="1900" kern="1200">
          <a:solidFill>
            <a:schemeClr val="tx1"/>
          </a:solidFill>
          <a:latin typeface="+mn-lt"/>
          <a:ea typeface="+mn-ea"/>
          <a:cs typeface="+mn-cs"/>
        </a:defRPr>
      </a:lvl6pPr>
      <a:lvl7pPr marL="2738407" algn="l" defTabSz="912806" rtl="0" eaLnBrk="1" latinLnBrk="0" hangingPunct="1">
        <a:defRPr sz="1900" kern="1200">
          <a:solidFill>
            <a:schemeClr val="tx1"/>
          </a:solidFill>
          <a:latin typeface="+mn-lt"/>
          <a:ea typeface="+mn-ea"/>
          <a:cs typeface="+mn-cs"/>
        </a:defRPr>
      </a:lvl7pPr>
      <a:lvl8pPr marL="3194806" algn="l" defTabSz="912806" rtl="0" eaLnBrk="1" latinLnBrk="0" hangingPunct="1">
        <a:defRPr sz="1900" kern="1200">
          <a:solidFill>
            <a:schemeClr val="tx1"/>
          </a:solidFill>
          <a:latin typeface="+mn-lt"/>
          <a:ea typeface="+mn-ea"/>
          <a:cs typeface="+mn-cs"/>
        </a:defRPr>
      </a:lvl8pPr>
      <a:lvl9pPr marL="3651218" algn="l" defTabSz="912806"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4" r:id="rId25"/>
  </p:sldLayoutIdLst>
  <p:transition spd="slow">
    <p:push dir="u"/>
  </p:transition>
  <p:timing>
    <p:tnLst>
      <p:par>
        <p:cTn id="1" dur="indefinite" restart="never" nodeType="tmRoot"/>
      </p:par>
    </p:tnLst>
  </p:timing>
  <p:txStyles>
    <p:titleStyle>
      <a:lvl1pPr algn="l" defTabSz="91284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4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44" rtl="0" eaLnBrk="1" latinLnBrk="0" hangingPunct="1">
        <a:lnSpc>
          <a:spcPct val="90000"/>
        </a:lnSpc>
        <a:spcBef>
          <a:spcPct val="20000"/>
        </a:spcBef>
        <a:buSzPct val="90000"/>
        <a:buFont typeface="Wingdings" pitchFamily="2" charset="2"/>
        <a:buNone/>
        <a:tabLst>
          <a:tab pos="629183" algn="l"/>
        </a:tabLst>
        <a:defRPr sz="2000" kern="1200">
          <a:solidFill>
            <a:schemeClr val="tx1">
              <a:lumMod val="75000"/>
            </a:schemeClr>
          </a:solidFill>
          <a:latin typeface="+mn-lt"/>
          <a:ea typeface="+mn-ea"/>
          <a:cs typeface="+mn-cs"/>
        </a:defRPr>
      </a:lvl2pPr>
      <a:lvl3pPr marL="236635" indent="-236635" algn="l" defTabSz="91284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252" indent="-223465" algn="l" defTabSz="912844" rtl="0" eaLnBrk="1" latinLnBrk="0" hangingPunct="1">
        <a:lnSpc>
          <a:spcPct val="90000"/>
        </a:lnSpc>
        <a:spcBef>
          <a:spcPct val="20000"/>
        </a:spcBef>
        <a:buSzPct val="90000"/>
        <a:buFont typeface="Wingdings" pitchFamily="2" charset="2"/>
        <a:buChar char="§"/>
        <a:tabLst>
          <a:tab pos="91288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039" indent="-229802" algn="l" defTabSz="91284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338"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22"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54"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70"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4" rtl="0" eaLnBrk="1" latinLnBrk="0" hangingPunct="1">
        <a:defRPr sz="1900" kern="1200">
          <a:solidFill>
            <a:schemeClr val="tx1"/>
          </a:solidFill>
          <a:latin typeface="+mn-lt"/>
          <a:ea typeface="+mn-ea"/>
          <a:cs typeface="+mn-cs"/>
        </a:defRPr>
      </a:lvl1pPr>
      <a:lvl2pPr marL="456385" algn="l" defTabSz="912844" rtl="0" eaLnBrk="1" latinLnBrk="0" hangingPunct="1">
        <a:defRPr sz="1900" kern="1200">
          <a:solidFill>
            <a:schemeClr val="tx1"/>
          </a:solidFill>
          <a:latin typeface="+mn-lt"/>
          <a:ea typeface="+mn-ea"/>
          <a:cs typeface="+mn-cs"/>
        </a:defRPr>
      </a:lvl2pPr>
      <a:lvl3pPr marL="912844" algn="l" defTabSz="912844" rtl="0" eaLnBrk="1" latinLnBrk="0" hangingPunct="1">
        <a:defRPr sz="1900" kern="1200">
          <a:solidFill>
            <a:schemeClr val="tx1"/>
          </a:solidFill>
          <a:latin typeface="+mn-lt"/>
          <a:ea typeface="+mn-ea"/>
          <a:cs typeface="+mn-cs"/>
        </a:defRPr>
      </a:lvl3pPr>
      <a:lvl4pPr marL="1369258" algn="l" defTabSz="912844" rtl="0" eaLnBrk="1" latinLnBrk="0" hangingPunct="1">
        <a:defRPr sz="1900" kern="1200">
          <a:solidFill>
            <a:schemeClr val="tx1"/>
          </a:solidFill>
          <a:latin typeface="+mn-lt"/>
          <a:ea typeface="+mn-ea"/>
          <a:cs typeface="+mn-cs"/>
        </a:defRPr>
      </a:lvl4pPr>
      <a:lvl5pPr marL="1825687" algn="l" defTabSz="912844" rtl="0" eaLnBrk="1" latinLnBrk="0" hangingPunct="1">
        <a:defRPr sz="1900" kern="1200">
          <a:solidFill>
            <a:schemeClr val="tx1"/>
          </a:solidFill>
          <a:latin typeface="+mn-lt"/>
          <a:ea typeface="+mn-ea"/>
          <a:cs typeface="+mn-cs"/>
        </a:defRPr>
      </a:lvl5pPr>
      <a:lvl6pPr marL="2282075" algn="l" defTabSz="912844" rtl="0" eaLnBrk="1" latinLnBrk="0" hangingPunct="1">
        <a:defRPr sz="1900" kern="1200">
          <a:solidFill>
            <a:schemeClr val="tx1"/>
          </a:solidFill>
          <a:latin typeface="+mn-lt"/>
          <a:ea typeface="+mn-ea"/>
          <a:cs typeface="+mn-cs"/>
        </a:defRPr>
      </a:lvl6pPr>
      <a:lvl7pPr marL="2738521" algn="l" defTabSz="912844" rtl="0" eaLnBrk="1" latinLnBrk="0" hangingPunct="1">
        <a:defRPr sz="1900" kern="1200">
          <a:solidFill>
            <a:schemeClr val="tx1"/>
          </a:solidFill>
          <a:latin typeface="+mn-lt"/>
          <a:ea typeface="+mn-ea"/>
          <a:cs typeface="+mn-cs"/>
        </a:defRPr>
      </a:lvl7pPr>
      <a:lvl8pPr marL="3194939" algn="l" defTabSz="912844" rtl="0" eaLnBrk="1" latinLnBrk="0" hangingPunct="1">
        <a:defRPr sz="1900" kern="1200">
          <a:solidFill>
            <a:schemeClr val="tx1"/>
          </a:solidFill>
          <a:latin typeface="+mn-lt"/>
          <a:ea typeface="+mn-ea"/>
          <a:cs typeface="+mn-cs"/>
        </a:defRPr>
      </a:lvl8pPr>
      <a:lvl9pPr marL="3651370" algn="l" defTabSz="91284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2920"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920"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920" rtl="0" eaLnBrk="1" latinLnBrk="0" hangingPunct="1">
        <a:lnSpc>
          <a:spcPct val="90000"/>
        </a:lnSpc>
        <a:spcBef>
          <a:spcPct val="20000"/>
        </a:spcBef>
        <a:buSzPct val="90000"/>
        <a:buFont typeface="Wingdings" pitchFamily="2" charset="2"/>
        <a:buNone/>
        <a:tabLst>
          <a:tab pos="629235" algn="l"/>
        </a:tabLst>
        <a:defRPr sz="2000" kern="1200">
          <a:solidFill>
            <a:schemeClr val="tx1">
              <a:lumMod val="75000"/>
            </a:schemeClr>
          </a:solidFill>
          <a:latin typeface="+mn-lt"/>
          <a:ea typeface="+mn-ea"/>
          <a:cs typeface="+mn-cs"/>
        </a:defRPr>
      </a:lvl2pPr>
      <a:lvl3pPr marL="236655" indent="-236655" algn="l" defTabSz="912920"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374" indent="-223484" algn="l" defTabSz="912920" rtl="0" eaLnBrk="1" latinLnBrk="0" hangingPunct="1">
        <a:lnSpc>
          <a:spcPct val="90000"/>
        </a:lnSpc>
        <a:spcBef>
          <a:spcPct val="20000"/>
        </a:spcBef>
        <a:buSzPct val="90000"/>
        <a:buFont typeface="Wingdings" pitchFamily="2" charset="2"/>
        <a:buChar char="§"/>
        <a:tabLst>
          <a:tab pos="912956"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183" indent="-229822" algn="l" defTabSz="912920"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546"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970"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39"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893"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920" rtl="0" eaLnBrk="1" latinLnBrk="0" hangingPunct="1">
        <a:defRPr sz="1900" kern="1200">
          <a:solidFill>
            <a:schemeClr val="tx1"/>
          </a:solidFill>
          <a:latin typeface="+mn-lt"/>
          <a:ea typeface="+mn-ea"/>
          <a:cs typeface="+mn-cs"/>
        </a:defRPr>
      </a:lvl1pPr>
      <a:lvl2pPr marL="456425" algn="l" defTabSz="912920" rtl="0" eaLnBrk="1" latinLnBrk="0" hangingPunct="1">
        <a:defRPr sz="1900" kern="1200">
          <a:solidFill>
            <a:schemeClr val="tx1"/>
          </a:solidFill>
          <a:latin typeface="+mn-lt"/>
          <a:ea typeface="+mn-ea"/>
          <a:cs typeface="+mn-cs"/>
        </a:defRPr>
      </a:lvl2pPr>
      <a:lvl3pPr marL="912920" algn="l" defTabSz="912920" rtl="0" eaLnBrk="1" latinLnBrk="0" hangingPunct="1">
        <a:defRPr sz="1900" kern="1200">
          <a:solidFill>
            <a:schemeClr val="tx1"/>
          </a:solidFill>
          <a:latin typeface="+mn-lt"/>
          <a:ea typeface="+mn-ea"/>
          <a:cs typeface="+mn-cs"/>
        </a:defRPr>
      </a:lvl3pPr>
      <a:lvl4pPr marL="1369372" algn="l" defTabSz="912920" rtl="0" eaLnBrk="1" latinLnBrk="0" hangingPunct="1">
        <a:defRPr sz="1900" kern="1200">
          <a:solidFill>
            <a:schemeClr val="tx1"/>
          </a:solidFill>
          <a:latin typeface="+mn-lt"/>
          <a:ea typeface="+mn-ea"/>
          <a:cs typeface="+mn-cs"/>
        </a:defRPr>
      </a:lvl4pPr>
      <a:lvl5pPr marL="1825839" algn="l" defTabSz="912920" rtl="0" eaLnBrk="1" latinLnBrk="0" hangingPunct="1">
        <a:defRPr sz="1900" kern="1200">
          <a:solidFill>
            <a:schemeClr val="tx1"/>
          </a:solidFill>
          <a:latin typeface="+mn-lt"/>
          <a:ea typeface="+mn-ea"/>
          <a:cs typeface="+mn-cs"/>
        </a:defRPr>
      </a:lvl5pPr>
      <a:lvl6pPr marL="2282267" algn="l" defTabSz="912920" rtl="0" eaLnBrk="1" latinLnBrk="0" hangingPunct="1">
        <a:defRPr sz="1900" kern="1200">
          <a:solidFill>
            <a:schemeClr val="tx1"/>
          </a:solidFill>
          <a:latin typeface="+mn-lt"/>
          <a:ea typeface="+mn-ea"/>
          <a:cs typeface="+mn-cs"/>
        </a:defRPr>
      </a:lvl6pPr>
      <a:lvl7pPr marL="2738749" algn="l" defTabSz="912920" rtl="0" eaLnBrk="1" latinLnBrk="0" hangingPunct="1">
        <a:defRPr sz="1900" kern="1200">
          <a:solidFill>
            <a:schemeClr val="tx1"/>
          </a:solidFill>
          <a:latin typeface="+mn-lt"/>
          <a:ea typeface="+mn-ea"/>
          <a:cs typeface="+mn-cs"/>
        </a:defRPr>
      </a:lvl7pPr>
      <a:lvl8pPr marL="3195206" algn="l" defTabSz="912920" rtl="0" eaLnBrk="1" latinLnBrk="0" hangingPunct="1">
        <a:defRPr sz="1900" kern="1200">
          <a:solidFill>
            <a:schemeClr val="tx1"/>
          </a:solidFill>
          <a:latin typeface="+mn-lt"/>
          <a:ea typeface="+mn-ea"/>
          <a:cs typeface="+mn-cs"/>
        </a:defRPr>
      </a:lvl8pPr>
      <a:lvl9pPr marL="3651674" algn="l" defTabSz="91292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303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03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034" rtl="0" eaLnBrk="1" latinLnBrk="0" hangingPunct="1">
        <a:lnSpc>
          <a:spcPct val="90000"/>
        </a:lnSpc>
        <a:spcBef>
          <a:spcPct val="20000"/>
        </a:spcBef>
        <a:buSzPct val="90000"/>
        <a:buFont typeface="Wingdings" pitchFamily="2" charset="2"/>
        <a:buNone/>
        <a:tabLst>
          <a:tab pos="629313" algn="l"/>
        </a:tabLst>
        <a:defRPr sz="2000" kern="1200">
          <a:solidFill>
            <a:schemeClr val="tx1">
              <a:lumMod val="75000"/>
            </a:schemeClr>
          </a:solidFill>
          <a:latin typeface="+mn-lt"/>
          <a:ea typeface="+mn-ea"/>
          <a:cs typeface="+mn-cs"/>
        </a:defRPr>
      </a:lvl2pPr>
      <a:lvl3pPr marL="236685" indent="-236685" algn="l" defTabSz="91303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558" indent="-223512" algn="l" defTabSz="913034" rtl="0" eaLnBrk="1" latinLnBrk="0" hangingPunct="1">
        <a:lnSpc>
          <a:spcPct val="90000"/>
        </a:lnSpc>
        <a:spcBef>
          <a:spcPct val="20000"/>
        </a:spcBef>
        <a:buSzPct val="90000"/>
        <a:buFont typeface="Wingdings" pitchFamily="2" charset="2"/>
        <a:buChar char="§"/>
        <a:tabLst>
          <a:tab pos="91307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399" indent="-229852" algn="l" defTabSz="91303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858"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42"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6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7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34" rtl="0" eaLnBrk="1" latinLnBrk="0" hangingPunct="1">
        <a:defRPr sz="1900" kern="1200">
          <a:solidFill>
            <a:schemeClr val="tx1"/>
          </a:solidFill>
          <a:latin typeface="+mn-lt"/>
          <a:ea typeface="+mn-ea"/>
          <a:cs typeface="+mn-cs"/>
        </a:defRPr>
      </a:lvl1pPr>
      <a:lvl2pPr marL="456485" algn="l" defTabSz="913034" rtl="0" eaLnBrk="1" latinLnBrk="0" hangingPunct="1">
        <a:defRPr sz="1900" kern="1200">
          <a:solidFill>
            <a:schemeClr val="tx1"/>
          </a:solidFill>
          <a:latin typeface="+mn-lt"/>
          <a:ea typeface="+mn-ea"/>
          <a:cs typeface="+mn-cs"/>
        </a:defRPr>
      </a:lvl2pPr>
      <a:lvl3pPr marL="913034" algn="l" defTabSz="913034" rtl="0" eaLnBrk="1" latinLnBrk="0" hangingPunct="1">
        <a:defRPr sz="1900" kern="1200">
          <a:solidFill>
            <a:schemeClr val="tx1"/>
          </a:solidFill>
          <a:latin typeface="+mn-lt"/>
          <a:ea typeface="+mn-ea"/>
          <a:cs typeface="+mn-cs"/>
        </a:defRPr>
      </a:lvl3pPr>
      <a:lvl4pPr marL="1369544" algn="l" defTabSz="913034" rtl="0" eaLnBrk="1" latinLnBrk="0" hangingPunct="1">
        <a:defRPr sz="1900" kern="1200">
          <a:solidFill>
            <a:schemeClr val="tx1"/>
          </a:solidFill>
          <a:latin typeface="+mn-lt"/>
          <a:ea typeface="+mn-ea"/>
          <a:cs typeface="+mn-cs"/>
        </a:defRPr>
      </a:lvl4pPr>
      <a:lvl5pPr marL="1826067" algn="l" defTabSz="913034" rtl="0" eaLnBrk="1" latinLnBrk="0" hangingPunct="1">
        <a:defRPr sz="1900" kern="1200">
          <a:solidFill>
            <a:schemeClr val="tx1"/>
          </a:solidFill>
          <a:latin typeface="+mn-lt"/>
          <a:ea typeface="+mn-ea"/>
          <a:cs typeface="+mn-cs"/>
        </a:defRPr>
      </a:lvl5pPr>
      <a:lvl6pPr marL="2282552" algn="l" defTabSz="913034" rtl="0" eaLnBrk="1" latinLnBrk="0" hangingPunct="1">
        <a:defRPr sz="1900" kern="1200">
          <a:solidFill>
            <a:schemeClr val="tx1"/>
          </a:solidFill>
          <a:latin typeface="+mn-lt"/>
          <a:ea typeface="+mn-ea"/>
          <a:cs typeface="+mn-cs"/>
        </a:defRPr>
      </a:lvl6pPr>
      <a:lvl7pPr marL="2739091" algn="l" defTabSz="913034" rtl="0" eaLnBrk="1" latinLnBrk="0" hangingPunct="1">
        <a:defRPr sz="1900" kern="1200">
          <a:solidFill>
            <a:schemeClr val="tx1"/>
          </a:solidFill>
          <a:latin typeface="+mn-lt"/>
          <a:ea typeface="+mn-ea"/>
          <a:cs typeface="+mn-cs"/>
        </a:defRPr>
      </a:lvl7pPr>
      <a:lvl8pPr marL="3195606" algn="l" defTabSz="913034" rtl="0" eaLnBrk="1" latinLnBrk="0" hangingPunct="1">
        <a:defRPr sz="1900" kern="1200">
          <a:solidFill>
            <a:schemeClr val="tx1"/>
          </a:solidFill>
          <a:latin typeface="+mn-lt"/>
          <a:ea typeface="+mn-ea"/>
          <a:cs typeface="+mn-cs"/>
        </a:defRPr>
      </a:lvl8pPr>
      <a:lvl9pPr marL="3652130" algn="l" defTabSz="91303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meetup.com/FSharpLondon" TargetMode="External"/><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meetup.com/FSharpLondon" TargetMode="External"/><Relationship Id="rId2" Type="http://schemas.openxmlformats.org/officeDocument/2006/relationships/hyperlink" Target="http://fsharp.org/" TargetMode="External"/><Relationship Id="rId1" Type="http://schemas.openxmlformats.org/officeDocument/2006/relationships/slideLayout" Target="../slideLayouts/slideLayout165.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24174" y="2306752"/>
            <a:ext cx="7484882" cy="2060534"/>
          </a:xfrm>
        </p:spPr>
        <p:txBody>
          <a:bodyPr>
            <a:normAutofit/>
          </a:bodyPr>
          <a:lstStyle/>
          <a:p>
            <a:pPr>
              <a:lnSpc>
                <a:spcPct val="120000"/>
              </a:lnSpc>
            </a:pPr>
            <a:r>
              <a:rPr lang="en-GB" sz="3600" spc="0" dirty="0" smtClean="0"/>
              <a:t>Circularities and Modularity in the Wild</a:t>
            </a:r>
          </a:p>
          <a:p>
            <a:pPr>
              <a:lnSpc>
                <a:spcPct val="120000"/>
              </a:lnSpc>
            </a:pPr>
            <a:endParaRPr lang="en-GB" sz="1400" spc="0" dirty="0"/>
          </a:p>
          <a:p>
            <a:pPr>
              <a:lnSpc>
                <a:spcPct val="120000"/>
              </a:lnSpc>
            </a:pPr>
            <a:r>
              <a:rPr lang="en-GB" sz="2400" spc="0" dirty="0" smtClean="0"/>
              <a:t>Some F# Perspectives on Software Engineering</a:t>
            </a:r>
            <a:endParaRPr lang="en-GB" sz="2400" spc="0" dirty="0"/>
          </a:p>
        </p:txBody>
      </p:sp>
      <p:sp>
        <p:nvSpPr>
          <p:cNvPr id="2" name="Text Placeholder 1"/>
          <p:cNvSpPr>
            <a:spLocks noGrp="1"/>
          </p:cNvSpPr>
          <p:nvPr>
            <p:ph type="body" sz="quarter" idx="11"/>
          </p:nvPr>
        </p:nvSpPr>
        <p:spPr/>
        <p:txBody>
          <a:bodyPr>
            <a:normAutofit fontScale="92500"/>
          </a:bodyPr>
          <a:lstStyle/>
          <a:p>
            <a:endParaRPr lang="en-GB" dirty="0" smtClean="0"/>
          </a:p>
          <a:p>
            <a:r>
              <a:rPr lang="en-GB" sz="2300" dirty="0" smtClean="0"/>
              <a:t>Don Syme  		(Microsoft Research)</a:t>
            </a:r>
          </a:p>
          <a:p>
            <a:r>
              <a:rPr lang="en-GB" sz="2300" dirty="0" smtClean="0"/>
              <a:t>Scott </a:t>
            </a:r>
            <a:r>
              <a:rPr lang="en-GB" sz="2300" dirty="0" err="1" smtClean="0"/>
              <a:t>Wlaschin</a:t>
            </a:r>
            <a:r>
              <a:rPr lang="en-GB" sz="2300" dirty="0"/>
              <a:t> </a:t>
            </a:r>
            <a:r>
              <a:rPr lang="en-GB" sz="2300" dirty="0" smtClean="0"/>
              <a:t>		(fpbridge.co.uk, </a:t>
            </a:r>
            <a:r>
              <a:rPr lang="en-GB" sz="2400" dirty="0" smtClean="0"/>
              <a:t>fsharpforfunandprofit.com)</a:t>
            </a:r>
            <a:endParaRPr lang="en-GB" sz="2300" dirty="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4"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5"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077492"/>
          </a:xfrm>
        </p:spPr>
        <p:txBody>
          <a:bodyPr/>
          <a:lstStyle/>
          <a:p>
            <a:pPr algn="ctr"/>
            <a:r>
              <a:rPr lang="en-GB" dirty="0" smtClean="0">
                <a:latin typeface="Segoe Light" charset="0"/>
              </a:rPr>
              <a:t>Circularities and Modularity in the Wild</a:t>
            </a:r>
            <a:br>
              <a:rPr lang="en-GB" dirty="0" smtClean="0">
                <a:latin typeface="Segoe Light" charset="0"/>
              </a:rPr>
            </a:br>
            <a:r>
              <a:rPr lang="en-GB" dirty="0"/>
              <a:t/>
            </a:r>
            <a:br>
              <a:rPr lang="en-GB" dirty="0"/>
            </a:br>
            <a:r>
              <a:rPr lang="en-GB" sz="3600" dirty="0" smtClean="0"/>
              <a:t>Analysis by Scott </a:t>
            </a:r>
            <a:r>
              <a:rPr lang="en-GB" sz="3600" dirty="0" err="1" smtClean="0"/>
              <a:t>Wlaschin</a:t>
            </a:r>
            <a:r>
              <a:rPr lang="en-GB" sz="3600" dirty="0" smtClean="0"/>
              <a:t> and F# Community </a:t>
            </a:r>
            <a:endParaRPr lang="en-GB" sz="3600"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3822585"/>
          </a:xfrm>
        </p:spPr>
        <p:txBody>
          <a:bodyPr/>
          <a:lstStyle/>
          <a:p>
            <a:r>
              <a:rPr lang="en-GB" sz="4800" dirty="0" smtClean="0"/>
              <a:t>Mixed OO/Functional Programming Has Won</a:t>
            </a:r>
            <a:br>
              <a:rPr lang="en-GB" sz="4800" dirty="0" smtClean="0"/>
            </a:br>
            <a:r>
              <a:rPr lang="en-GB" sz="4800" dirty="0"/>
              <a:t/>
            </a:r>
            <a:br>
              <a:rPr lang="en-GB" sz="4800" dirty="0"/>
            </a:br>
            <a:r>
              <a:rPr lang="en-GB" sz="3600" dirty="0" smtClean="0"/>
              <a:t>Lambdas in C#, Java, C++, …</a:t>
            </a:r>
            <a:br>
              <a:rPr lang="en-GB" sz="3600" dirty="0" smtClean="0"/>
            </a:br>
            <a:r>
              <a:rPr lang="en-GB" sz="3600" dirty="0" err="1" smtClean="0"/>
              <a:t>Async</a:t>
            </a:r>
            <a:r>
              <a:rPr lang="en-GB" sz="3600" dirty="0" smtClean="0"/>
              <a:t> monadic modality in C#, </a:t>
            </a:r>
            <a:r>
              <a:rPr lang="en-GB" sz="3600" dirty="0" err="1" smtClean="0"/>
              <a:t>Javascript</a:t>
            </a:r>
            <a:r>
              <a:rPr lang="en-GB" sz="3600" dirty="0" smtClean="0"/>
              <a:t>, PHP (Hack), …</a:t>
            </a:r>
            <a:br>
              <a:rPr lang="en-GB" sz="3600" dirty="0" smtClean="0"/>
            </a:br>
            <a:r>
              <a:rPr lang="en-GB" sz="3600" dirty="0" smtClean="0"/>
              <a:t>Function types in C#, </a:t>
            </a:r>
            <a:r>
              <a:rPr lang="en-GB" sz="3600" dirty="0" err="1" smtClean="0"/>
              <a:t>TypeScript</a:t>
            </a:r>
            <a:r>
              <a:rPr lang="en-GB" sz="3600" dirty="0" smtClean="0"/>
              <a:t>, …</a:t>
            </a:r>
            <a:br>
              <a:rPr lang="en-GB" sz="3600" dirty="0" smtClean="0"/>
            </a:br>
            <a:r>
              <a:rPr lang="en-GB" sz="3600" dirty="0" smtClean="0"/>
              <a:t>Generics in C#, Java, Visual Basic, …</a:t>
            </a:r>
            <a:br>
              <a:rPr lang="en-GB" sz="3600" dirty="0" smtClean="0"/>
            </a:br>
            <a:r>
              <a:rPr lang="en-GB" sz="3600" dirty="0" smtClean="0"/>
              <a:t>…</a:t>
            </a:r>
            <a:endParaRPr lang="en-GB" sz="3600" dirty="0"/>
          </a:p>
        </p:txBody>
      </p:sp>
    </p:spTree>
    <p:extLst>
      <p:ext uri="{BB962C8B-B14F-4D97-AF65-F5344CB8AC3E}">
        <p14:creationId xmlns:p14="http://schemas.microsoft.com/office/powerpoint/2010/main" val="756701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520" y="813022"/>
            <a:ext cx="11171635" cy="5318379"/>
          </a:xfrm>
        </p:spPr>
        <p:txBody>
          <a:bodyPr/>
          <a:lstStyle/>
          <a:p>
            <a:r>
              <a:rPr lang="en-GB" sz="4800" dirty="0" smtClean="0"/>
              <a:t>… except where it hasn’t</a:t>
            </a:r>
            <a:br>
              <a:rPr lang="en-GB" sz="4800" dirty="0" smtClean="0"/>
            </a:br>
            <a:r>
              <a:rPr lang="en-GB" sz="4800" dirty="0"/>
              <a:t/>
            </a:r>
            <a:br>
              <a:rPr lang="en-GB" sz="4800" dirty="0"/>
            </a:br>
            <a:r>
              <a:rPr lang="en-GB" sz="3600" dirty="0" smtClean="0"/>
              <a:t>Inheritance everywhere!!!</a:t>
            </a:r>
            <a:br>
              <a:rPr lang="en-GB" sz="3600" dirty="0" smtClean="0"/>
            </a:br>
            <a:r>
              <a:rPr lang="en-GB" sz="3600" dirty="0"/>
              <a:t/>
            </a:r>
            <a:br>
              <a:rPr lang="en-GB" sz="3600" dirty="0"/>
            </a:br>
            <a:r>
              <a:rPr lang="en-GB" sz="3600" dirty="0" smtClean="0"/>
              <a:t>Nulls everywhere!!!</a:t>
            </a:r>
            <a:br>
              <a:rPr lang="en-GB" sz="3600" dirty="0" smtClean="0"/>
            </a:br>
            <a:r>
              <a:rPr lang="en-GB" sz="3600" dirty="0" smtClean="0"/>
              <a:t/>
            </a:r>
            <a:br>
              <a:rPr lang="en-GB" sz="3600" dirty="0" smtClean="0"/>
            </a:br>
            <a:r>
              <a:rPr lang="en-GB" sz="3600" dirty="0" smtClean="0"/>
              <a:t>Side effects everywhere!!!!</a:t>
            </a:r>
            <a:br>
              <a:rPr lang="en-GB" sz="3600" dirty="0" smtClean="0"/>
            </a:br>
            <a:r>
              <a:rPr lang="en-GB" sz="3600" dirty="0" smtClean="0"/>
              <a:t/>
            </a:r>
            <a:br>
              <a:rPr lang="en-GB" sz="3600" dirty="0" smtClean="0"/>
            </a:br>
            <a:r>
              <a:rPr lang="en-GB" sz="3600" b="1" dirty="0" smtClean="0"/>
              <a:t>Circularities everywhere!!!!</a:t>
            </a:r>
            <a:br>
              <a:rPr lang="en-GB" sz="3600" b="1" dirty="0" smtClean="0"/>
            </a:br>
            <a:endParaRPr lang="en-GB" sz="3600" b="1" dirty="0"/>
          </a:p>
        </p:txBody>
      </p:sp>
    </p:spTree>
    <p:extLst>
      <p:ext uri="{BB962C8B-B14F-4D97-AF65-F5344CB8AC3E}">
        <p14:creationId xmlns:p14="http://schemas.microsoft.com/office/powerpoint/2010/main" val="61656479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p>
            <a:r>
              <a:rPr lang="en-GB" sz="5400" dirty="0" smtClean="0"/>
              <a:t>F# and Software Engineering</a:t>
            </a:r>
            <a:endParaRPr lang="en-GB" sz="5400" dirty="0"/>
          </a:p>
        </p:txBody>
      </p:sp>
      <p:sp>
        <p:nvSpPr>
          <p:cNvPr id="3" name="Text Placeholder 2"/>
          <p:cNvSpPr>
            <a:spLocks noGrp="1"/>
          </p:cNvSpPr>
          <p:nvPr>
            <p:ph type="body" idx="1"/>
          </p:nvPr>
        </p:nvSpPr>
        <p:spPr>
          <a:xfrm>
            <a:off x="519047" y="1448200"/>
            <a:ext cx="11147560" cy="5109091"/>
          </a:xfrm>
        </p:spPr>
        <p:txBody>
          <a:bodyPr/>
          <a:lstStyle/>
          <a:p>
            <a:r>
              <a:rPr lang="en-GB" sz="3600" dirty="0"/>
              <a:t>By accident, F# makes for an interesting, large-scale </a:t>
            </a:r>
            <a:r>
              <a:rPr lang="en-GB" sz="3600" dirty="0" smtClean="0"/>
              <a:t>experiment </a:t>
            </a:r>
            <a:r>
              <a:rPr lang="en-GB" sz="3600" dirty="0"/>
              <a:t>in </a:t>
            </a:r>
            <a:r>
              <a:rPr lang="en-GB" sz="3600" dirty="0" smtClean="0"/>
              <a:t>SE</a:t>
            </a:r>
          </a:p>
          <a:p>
            <a:r>
              <a:rPr lang="en-GB" sz="3600" dirty="0"/>
              <a:t>Same runtime, JIT, GC, standard libraries, IDE, </a:t>
            </a:r>
            <a:r>
              <a:rPr lang="en-GB" sz="3600" dirty="0" smtClean="0"/>
              <a:t>machines as C#</a:t>
            </a:r>
          </a:p>
          <a:p>
            <a:r>
              <a:rPr lang="en-GB" sz="3600" dirty="0" smtClean="0"/>
              <a:t>“FP v. OO Cage Match of Death”  </a:t>
            </a:r>
            <a:r>
              <a:rPr lang="en-GB" sz="2000" dirty="0" smtClean="0"/>
              <a:t>(though not really….)</a:t>
            </a:r>
            <a:endParaRPr lang="en-GB" sz="3600" dirty="0" smtClean="0"/>
          </a:p>
          <a:p>
            <a:pPr marL="0" indent="0">
              <a:buNone/>
            </a:pPr>
            <a:endParaRPr lang="en-GB" sz="1600" dirty="0" smtClean="0"/>
          </a:p>
          <a:p>
            <a:pPr marL="0" indent="0">
              <a:buNone/>
            </a:pPr>
            <a:r>
              <a:rPr lang="en-GB" sz="3600" dirty="0" smtClean="0"/>
              <a:t>Q: Does the structure of F# code differ from C# in practice?</a:t>
            </a:r>
          </a:p>
          <a:p>
            <a:pPr marL="0" indent="0">
              <a:buNone/>
            </a:pPr>
            <a:endParaRPr lang="en-GB" sz="1600" dirty="0" smtClean="0"/>
          </a:p>
          <a:p>
            <a:pPr marL="0" indent="0">
              <a:buNone/>
            </a:pPr>
            <a:r>
              <a:rPr lang="en-GB" sz="3600" dirty="0" smtClean="0"/>
              <a:t>Q: Does the language you use make a difference? </a:t>
            </a:r>
          </a:p>
        </p:txBody>
      </p:sp>
    </p:spTree>
    <p:extLst>
      <p:ext uri="{BB962C8B-B14F-4D97-AF65-F5344CB8AC3E}">
        <p14:creationId xmlns:p14="http://schemas.microsoft.com/office/powerpoint/2010/main" val="3214420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pPr algn="l"/>
            <a:r>
              <a:rPr lang="en-GB" dirty="0" smtClean="0"/>
              <a:t>Unnecessary Circularities are Evil</a:t>
            </a:r>
            <a:endParaRPr lang="en-GB" sz="4800" dirty="0"/>
          </a:p>
        </p:txBody>
      </p:sp>
      <p:sp>
        <p:nvSpPr>
          <p:cNvPr id="5" name="Text Placeholder 4"/>
          <p:cNvSpPr>
            <a:spLocks noGrp="1"/>
          </p:cNvSpPr>
          <p:nvPr>
            <p:ph type="body" idx="1"/>
          </p:nvPr>
        </p:nvSpPr>
        <p:spPr>
          <a:xfrm>
            <a:off x="519047" y="1448200"/>
            <a:ext cx="11147560" cy="5121402"/>
          </a:xfrm>
        </p:spPr>
        <p:txBody>
          <a:bodyPr/>
          <a:lstStyle/>
          <a:p>
            <a:endParaRPr lang="en-GB" sz="3200" dirty="0" smtClean="0"/>
          </a:p>
          <a:p>
            <a:endParaRPr lang="en-GB" sz="3200" dirty="0"/>
          </a:p>
          <a:p>
            <a:endParaRPr lang="en-GB" sz="3200" dirty="0" smtClean="0"/>
          </a:p>
          <a:p>
            <a:endParaRPr lang="en-GB" sz="3200" dirty="0"/>
          </a:p>
          <a:p>
            <a:endParaRPr lang="en-GB" sz="3200" dirty="0" smtClean="0"/>
          </a:p>
          <a:p>
            <a:endParaRPr lang="en-GB" sz="3200" dirty="0"/>
          </a:p>
          <a:p>
            <a:endParaRPr lang="en-GB" sz="3200" dirty="0" smtClean="0"/>
          </a:p>
          <a:p>
            <a:r>
              <a:rPr lang="en-GB" sz="3200" dirty="0" smtClean="0"/>
              <a:t>To the functional programmer, it is “obvious” that our software methodology should help minimize and reduce cyclic dependencies in program structure.</a:t>
            </a:r>
            <a:endParaRPr lang="en-GB"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513" y="1345203"/>
            <a:ext cx="4382774" cy="313863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097" y="1610241"/>
            <a:ext cx="4390214" cy="2873594"/>
          </a:xfrm>
          <a:prstGeom prst="rect">
            <a:avLst/>
          </a:prstGeom>
        </p:spPr>
      </p:pic>
    </p:spTree>
    <p:extLst>
      <p:ext uri="{BB962C8B-B14F-4D97-AF65-F5344CB8AC3E}">
        <p14:creationId xmlns:p14="http://schemas.microsoft.com/office/powerpoint/2010/main" val="299251123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pPr algn="l"/>
            <a:r>
              <a:rPr lang="en-GB" dirty="0" smtClean="0"/>
              <a:t>The C# approach to circularity</a:t>
            </a:r>
            <a:endParaRPr lang="en-GB" sz="4800" dirty="0"/>
          </a:p>
        </p:txBody>
      </p:sp>
      <p:sp>
        <p:nvSpPr>
          <p:cNvPr id="5" name="Text Placeholder 4"/>
          <p:cNvSpPr>
            <a:spLocks noGrp="1"/>
          </p:cNvSpPr>
          <p:nvPr>
            <p:ph type="body" idx="1"/>
          </p:nvPr>
        </p:nvSpPr>
        <p:spPr>
          <a:xfrm>
            <a:off x="519047" y="1448200"/>
            <a:ext cx="11147560" cy="4579715"/>
          </a:xfrm>
        </p:spPr>
        <p:txBody>
          <a:bodyPr/>
          <a:lstStyle/>
          <a:p>
            <a:r>
              <a:rPr lang="en-GB" sz="3200" dirty="0" smtClean="0"/>
              <a:t>All files in an “assembly” are mutually referential </a:t>
            </a:r>
          </a:p>
          <a:p>
            <a:endParaRPr lang="en-GB" sz="3200" dirty="0" smtClean="0"/>
          </a:p>
          <a:p>
            <a:r>
              <a:rPr lang="en-GB" sz="3200" dirty="0" smtClean="0"/>
              <a:t>Arbitrary circularity and dependency between “internal” items in an assembly</a:t>
            </a:r>
          </a:p>
          <a:p>
            <a:endParaRPr lang="en-GB" sz="3200" dirty="0"/>
          </a:p>
          <a:p>
            <a:r>
              <a:rPr lang="en-GB" sz="3200" dirty="0" smtClean="0"/>
              <a:t>[</a:t>
            </a:r>
            <a:r>
              <a:rPr lang="en-GB" sz="3200" dirty="0" err="1" smtClean="0"/>
              <a:t>InternalsVisibleTo</a:t>
            </a:r>
            <a:r>
              <a:rPr lang="en-GB" sz="3200" dirty="0" smtClean="0"/>
              <a:t>] can reveal internals of one assembly to another</a:t>
            </a:r>
          </a:p>
          <a:p>
            <a:endParaRPr lang="en-GB" sz="3200" dirty="0"/>
          </a:p>
          <a:p>
            <a:r>
              <a:rPr lang="en-GB" sz="3200" dirty="0" smtClean="0"/>
              <a:t>Mutually recursive “assemblies” are possible if you try hard</a:t>
            </a:r>
            <a:endParaRPr lang="en-GB" sz="3200" dirty="0"/>
          </a:p>
        </p:txBody>
      </p:sp>
    </p:spTree>
    <p:extLst>
      <p:ext uri="{BB962C8B-B14F-4D97-AF65-F5344CB8AC3E}">
        <p14:creationId xmlns:p14="http://schemas.microsoft.com/office/powerpoint/2010/main" val="414065283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pPr algn="l"/>
            <a:r>
              <a:rPr lang="en-GB" dirty="0" smtClean="0"/>
              <a:t>The F# approach to circularity</a:t>
            </a:r>
            <a:endParaRPr lang="en-GB" sz="4800" dirty="0"/>
          </a:p>
        </p:txBody>
      </p:sp>
      <p:sp>
        <p:nvSpPr>
          <p:cNvPr id="5" name="Text Placeholder 4"/>
          <p:cNvSpPr>
            <a:spLocks noGrp="1"/>
          </p:cNvSpPr>
          <p:nvPr>
            <p:ph type="body" idx="1"/>
          </p:nvPr>
        </p:nvSpPr>
        <p:spPr>
          <a:xfrm>
            <a:off x="519047" y="1448200"/>
            <a:ext cx="11147560" cy="4748992"/>
          </a:xfrm>
        </p:spPr>
        <p:txBody>
          <a:bodyPr/>
          <a:lstStyle/>
          <a:p>
            <a:r>
              <a:rPr lang="en-GB" sz="3200" dirty="0"/>
              <a:t>Like Haskell and all </a:t>
            </a:r>
            <a:r>
              <a:rPr lang="en-GB" sz="3200" dirty="0" smtClean="0"/>
              <a:t>Hindley-Milner languages</a:t>
            </a:r>
            <a:r>
              <a:rPr lang="en-GB" sz="3200" dirty="0"/>
              <a:t>, F# has a file </a:t>
            </a:r>
            <a:r>
              <a:rPr lang="en-GB" sz="3200" dirty="0" smtClean="0"/>
              <a:t>ordering</a:t>
            </a:r>
          </a:p>
          <a:p>
            <a:pPr marL="0" indent="0">
              <a:buNone/>
            </a:pPr>
            <a:endParaRPr lang="en-GB" sz="1800" dirty="0" smtClean="0"/>
          </a:p>
          <a:p>
            <a:r>
              <a:rPr lang="en-GB" sz="3200" dirty="0" smtClean="0"/>
              <a:t>F# prohibits </a:t>
            </a:r>
            <a:r>
              <a:rPr lang="en-GB" sz="3200" dirty="0"/>
              <a:t>direct circularities across </a:t>
            </a:r>
            <a:r>
              <a:rPr lang="en-GB" sz="3200" dirty="0" smtClean="0"/>
              <a:t>files</a:t>
            </a:r>
          </a:p>
          <a:p>
            <a:endParaRPr lang="en-GB" sz="1800" dirty="0"/>
          </a:p>
          <a:p>
            <a:r>
              <a:rPr lang="en-GB" sz="3200" dirty="0" smtClean="0"/>
              <a:t>F# encourages minimizing dependencies within a file</a:t>
            </a:r>
          </a:p>
          <a:p>
            <a:endParaRPr lang="en-GB" sz="1800" dirty="0"/>
          </a:p>
          <a:p>
            <a:r>
              <a:rPr lang="en-GB" sz="3200" dirty="0" smtClean="0"/>
              <a:t>Parameterization the preferred technique</a:t>
            </a:r>
          </a:p>
          <a:p>
            <a:pPr marL="0" indent="0">
              <a:buNone/>
            </a:pPr>
            <a:endParaRPr lang="en-GB" sz="1800" dirty="0" smtClean="0"/>
          </a:p>
          <a:p>
            <a:r>
              <a:rPr lang="en-GB" sz="3200" dirty="0" smtClean="0"/>
              <a:t>F# objects support recursion and limited forms of circularity when needed</a:t>
            </a:r>
            <a:endParaRPr lang="en-GB" sz="3200" dirty="0"/>
          </a:p>
        </p:txBody>
      </p:sp>
    </p:spTree>
    <p:extLst>
      <p:ext uri="{BB962C8B-B14F-4D97-AF65-F5344CB8AC3E}">
        <p14:creationId xmlns:p14="http://schemas.microsoft.com/office/powerpoint/2010/main" val="201016258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64797"/>
          </a:xfrm>
        </p:spPr>
        <p:txBody>
          <a:bodyPr/>
          <a:lstStyle/>
          <a:p>
            <a:pPr algn="l"/>
            <a:r>
              <a:rPr lang="en-GB" sz="4800" dirty="0" smtClean="0"/>
              <a:t>Let’s analyse some C# and F# projects</a:t>
            </a:r>
            <a:endParaRPr lang="en-GB" sz="4800" dirty="0"/>
          </a:p>
        </p:txBody>
      </p:sp>
      <p:pic>
        <p:nvPicPr>
          <p:cNvPr id="6" name="Picture 5"/>
          <p:cNvPicPr>
            <a:picLocks noChangeAspect="1"/>
          </p:cNvPicPr>
          <p:nvPr/>
        </p:nvPicPr>
        <p:blipFill>
          <a:blip r:embed="rId2"/>
          <a:stretch>
            <a:fillRect/>
          </a:stretch>
        </p:blipFill>
        <p:spPr>
          <a:xfrm>
            <a:off x="750627" y="1187356"/>
            <a:ext cx="10017457" cy="5064293"/>
          </a:xfrm>
          <a:prstGeom prst="rect">
            <a:avLst/>
          </a:prstGeom>
        </p:spPr>
      </p:pic>
    </p:spTree>
    <p:extLst>
      <p:ext uri="{BB962C8B-B14F-4D97-AF65-F5344CB8AC3E}">
        <p14:creationId xmlns:p14="http://schemas.microsoft.com/office/powerpoint/2010/main" val="133667660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64797"/>
          </a:xfrm>
        </p:spPr>
        <p:txBody>
          <a:bodyPr/>
          <a:lstStyle/>
          <a:p>
            <a:pPr algn="l"/>
            <a:r>
              <a:rPr lang="en-GB" sz="4800" dirty="0" smtClean="0"/>
              <a:t>Let’s analyse some C# and F# projects</a:t>
            </a:r>
            <a:endParaRPr lang="en-GB" sz="4800" dirty="0"/>
          </a:p>
        </p:txBody>
      </p:sp>
      <p:sp>
        <p:nvSpPr>
          <p:cNvPr id="5" name="Text Placeholder 4"/>
          <p:cNvSpPr>
            <a:spLocks noGrp="1"/>
          </p:cNvSpPr>
          <p:nvPr>
            <p:ph type="body" idx="1"/>
          </p:nvPr>
        </p:nvSpPr>
        <p:spPr>
          <a:xfrm>
            <a:off x="519047" y="1448200"/>
            <a:ext cx="11147560" cy="443198"/>
          </a:xfrm>
        </p:spPr>
        <p:txBody>
          <a:bodyPr/>
          <a:lstStyle/>
          <a:p>
            <a:endParaRPr lang="en-GB" sz="3200" dirty="0"/>
          </a:p>
        </p:txBody>
      </p:sp>
      <p:pic>
        <p:nvPicPr>
          <p:cNvPr id="3" name="Picture 2"/>
          <p:cNvPicPr>
            <a:picLocks noChangeAspect="1"/>
          </p:cNvPicPr>
          <p:nvPr/>
        </p:nvPicPr>
        <p:blipFill>
          <a:blip r:embed="rId2"/>
          <a:stretch>
            <a:fillRect/>
          </a:stretch>
        </p:blipFill>
        <p:spPr>
          <a:xfrm>
            <a:off x="756704" y="1448201"/>
            <a:ext cx="9656538" cy="4753218"/>
          </a:xfrm>
          <a:prstGeom prst="rect">
            <a:avLst/>
          </a:prstGeom>
        </p:spPr>
      </p:pic>
      <p:pic>
        <p:nvPicPr>
          <p:cNvPr id="4" name="Picture 3"/>
          <p:cNvPicPr>
            <a:picLocks noChangeAspect="1"/>
          </p:cNvPicPr>
          <p:nvPr/>
        </p:nvPicPr>
        <p:blipFill>
          <a:blip r:embed="rId3"/>
          <a:stretch>
            <a:fillRect/>
          </a:stretch>
        </p:blipFill>
        <p:spPr>
          <a:xfrm>
            <a:off x="756704" y="1109506"/>
            <a:ext cx="1333500" cy="342900"/>
          </a:xfrm>
          <a:prstGeom prst="rect">
            <a:avLst/>
          </a:prstGeom>
        </p:spPr>
      </p:pic>
    </p:spTree>
    <p:extLst>
      <p:ext uri="{BB962C8B-B14F-4D97-AF65-F5344CB8AC3E}">
        <p14:creationId xmlns:p14="http://schemas.microsoft.com/office/powerpoint/2010/main" val="307217995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64797"/>
          </a:xfrm>
        </p:spPr>
        <p:txBody>
          <a:bodyPr/>
          <a:lstStyle/>
          <a:p>
            <a:pPr algn="l"/>
            <a:r>
              <a:rPr lang="en-GB" sz="4800" dirty="0" smtClean="0"/>
              <a:t>Sizes of projects</a:t>
            </a:r>
            <a:endParaRPr lang="en-GB" sz="4800" dirty="0"/>
          </a:p>
        </p:txBody>
      </p:sp>
      <p:sp>
        <p:nvSpPr>
          <p:cNvPr id="5" name="Text Placeholder 4"/>
          <p:cNvSpPr>
            <a:spLocks noGrp="1"/>
          </p:cNvSpPr>
          <p:nvPr>
            <p:ph type="body" idx="1"/>
          </p:nvPr>
        </p:nvSpPr>
        <p:spPr>
          <a:xfrm>
            <a:off x="519047" y="1448200"/>
            <a:ext cx="11147560" cy="443198"/>
          </a:xfrm>
        </p:spPr>
        <p:txBody>
          <a:bodyPr/>
          <a:lstStyle/>
          <a:p>
            <a:endParaRPr lang="en-GB" sz="3200" dirty="0"/>
          </a:p>
        </p:txBody>
      </p:sp>
      <p:pic>
        <p:nvPicPr>
          <p:cNvPr id="4" name="Picture 3"/>
          <p:cNvPicPr>
            <a:picLocks noChangeAspect="1"/>
          </p:cNvPicPr>
          <p:nvPr/>
        </p:nvPicPr>
        <p:blipFill>
          <a:blip r:embed="rId2"/>
          <a:stretch>
            <a:fillRect/>
          </a:stretch>
        </p:blipFill>
        <p:spPr>
          <a:xfrm>
            <a:off x="756704" y="1109506"/>
            <a:ext cx="1333500" cy="342900"/>
          </a:xfrm>
          <a:prstGeom prst="rect">
            <a:avLst/>
          </a:prstGeom>
        </p:spPr>
      </p:pic>
      <p:pic>
        <p:nvPicPr>
          <p:cNvPr id="6" name="Picture 5"/>
          <p:cNvPicPr>
            <a:picLocks noChangeAspect="1"/>
          </p:cNvPicPr>
          <p:nvPr/>
        </p:nvPicPr>
        <p:blipFill>
          <a:blip r:embed="rId3"/>
          <a:stretch>
            <a:fillRect/>
          </a:stretch>
        </p:blipFill>
        <p:spPr>
          <a:xfrm>
            <a:off x="519045" y="874856"/>
            <a:ext cx="4431436" cy="5908581"/>
          </a:xfrm>
          <a:prstGeom prst="rect">
            <a:avLst/>
          </a:prstGeom>
        </p:spPr>
      </p:pic>
      <p:pic>
        <p:nvPicPr>
          <p:cNvPr id="3" name="Picture 2"/>
          <p:cNvPicPr>
            <a:picLocks noChangeAspect="1"/>
          </p:cNvPicPr>
          <p:nvPr/>
        </p:nvPicPr>
        <p:blipFill>
          <a:blip r:embed="rId4"/>
          <a:stretch>
            <a:fillRect/>
          </a:stretch>
        </p:blipFill>
        <p:spPr>
          <a:xfrm>
            <a:off x="6864825" y="874856"/>
            <a:ext cx="4599295" cy="5927175"/>
          </a:xfrm>
          <a:prstGeom prst="rect">
            <a:avLst/>
          </a:prstGeom>
        </p:spPr>
      </p:pic>
    </p:spTree>
    <p:extLst>
      <p:ext uri="{BB962C8B-B14F-4D97-AF65-F5344CB8AC3E}">
        <p14:creationId xmlns:p14="http://schemas.microsoft.com/office/powerpoint/2010/main" val="253111318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Text Placeholder 2"/>
          <p:cNvSpPr>
            <a:spLocks noGrp="1"/>
          </p:cNvSpPr>
          <p:nvPr>
            <p:ph type="body" sz="quarter" idx="10"/>
          </p:nvPr>
        </p:nvSpPr>
        <p:spPr>
          <a:xfrm>
            <a:off x="519045" y="1448200"/>
            <a:ext cx="11147562" cy="3180871"/>
          </a:xfrm>
        </p:spPr>
        <p:txBody>
          <a:bodyPr/>
          <a:lstStyle/>
          <a:p>
            <a:r>
              <a:rPr lang="en-GB" dirty="0" smtClean="0"/>
              <a:t>A bit about F#</a:t>
            </a:r>
            <a:endParaRPr lang="en-GB" sz="1800" dirty="0"/>
          </a:p>
          <a:p>
            <a:endParaRPr lang="en-GB" dirty="0" smtClean="0"/>
          </a:p>
          <a:p>
            <a:r>
              <a:rPr lang="en-GB" dirty="0" smtClean="0"/>
              <a:t>Circularity and Modularity In The Wild</a:t>
            </a:r>
          </a:p>
          <a:p>
            <a:endParaRPr lang="en-GB" dirty="0" smtClean="0"/>
          </a:p>
          <a:p>
            <a:r>
              <a:rPr lang="en-GB" dirty="0" smtClean="0"/>
              <a:t>Tooling, Data and Type Providers</a:t>
            </a:r>
            <a:endParaRPr lang="en-GB" dirty="0"/>
          </a:p>
        </p:txBody>
      </p:sp>
    </p:spTree>
    <p:extLst>
      <p:ext uri="{BB962C8B-B14F-4D97-AF65-F5344CB8AC3E}">
        <p14:creationId xmlns:p14="http://schemas.microsoft.com/office/powerpoint/2010/main" val="2535238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Metrics Used</a:t>
            </a:r>
            <a:endParaRPr lang="en-GB" dirty="0"/>
          </a:p>
        </p:txBody>
      </p:sp>
      <p:sp>
        <p:nvSpPr>
          <p:cNvPr id="4" name="Text Placeholder 3"/>
          <p:cNvSpPr>
            <a:spLocks noGrp="1"/>
          </p:cNvSpPr>
          <p:nvPr>
            <p:ph type="body" idx="1"/>
          </p:nvPr>
        </p:nvSpPr>
        <p:spPr>
          <a:xfrm>
            <a:off x="519047" y="1448200"/>
            <a:ext cx="11147560" cy="4261167"/>
          </a:xfrm>
        </p:spPr>
        <p:txBody>
          <a:bodyPr/>
          <a:lstStyle/>
          <a:p>
            <a:r>
              <a:rPr lang="en-GB" dirty="0" smtClean="0"/>
              <a:t>A </a:t>
            </a:r>
            <a:r>
              <a:rPr lang="en-GB" i="1" dirty="0"/>
              <a:t>top-level type</a:t>
            </a:r>
            <a:r>
              <a:rPr lang="en-GB" dirty="0"/>
              <a:t> is: a type that is not nested and which is not compiler generated</a:t>
            </a:r>
            <a:r>
              <a:rPr lang="en-GB" dirty="0" smtClean="0"/>
              <a:t>.</a:t>
            </a:r>
          </a:p>
          <a:p>
            <a:endParaRPr lang="en-GB" dirty="0"/>
          </a:p>
          <a:p>
            <a:r>
              <a:rPr lang="en-GB" dirty="0" smtClean="0"/>
              <a:t>Roughly speaking, a count of user-defined types and modules</a:t>
            </a:r>
          </a:p>
          <a:p>
            <a:endParaRPr lang="en-GB" dirty="0"/>
          </a:p>
          <a:p>
            <a:r>
              <a:rPr lang="en-GB" dirty="0" smtClean="0"/>
              <a:t>Code size is measured by IL instructions (not LOC)</a:t>
            </a:r>
            <a:endParaRPr lang="en-GB" dirty="0"/>
          </a:p>
        </p:txBody>
      </p:sp>
    </p:spTree>
    <p:extLst>
      <p:ext uri="{BB962C8B-B14F-4D97-AF65-F5344CB8AC3E}">
        <p14:creationId xmlns:p14="http://schemas.microsoft.com/office/powerpoint/2010/main" val="27053387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1329595"/>
          </a:xfrm>
        </p:spPr>
        <p:txBody>
          <a:bodyPr/>
          <a:lstStyle/>
          <a:p>
            <a:r>
              <a:rPr lang="en-GB" sz="4800" dirty="0" smtClean="0"/>
              <a:t>How many top-level type definitions or modules?</a:t>
            </a:r>
            <a:endParaRPr lang="en-GB" sz="3600" b="1" dirty="0"/>
          </a:p>
        </p:txBody>
      </p:sp>
    </p:spTree>
    <p:extLst>
      <p:ext uri="{BB962C8B-B14F-4D97-AF65-F5344CB8AC3E}">
        <p14:creationId xmlns:p14="http://schemas.microsoft.com/office/powerpoint/2010/main" val="16411184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869" y="228653"/>
            <a:ext cx="5074738" cy="4321183"/>
          </a:xfrm>
        </p:spPr>
        <p:txBody>
          <a:bodyPr/>
          <a:lstStyle/>
          <a:p>
            <a:r>
              <a:rPr lang="en-GB" sz="2400" dirty="0" smtClean="0"/>
              <a:t>F# tends to have fewer type definitions or modules</a:t>
            </a:r>
            <a:r>
              <a:rPr lang="en-GB" sz="2400" dirty="0"/>
              <a:t>. </a:t>
            </a:r>
            <a:br>
              <a:rPr lang="en-GB" sz="2400" dirty="0"/>
            </a:br>
            <a:r>
              <a:rPr lang="en-GB" sz="2400" dirty="0"/>
              <a:t/>
            </a:r>
            <a:br>
              <a:rPr lang="en-GB" sz="2400" dirty="0"/>
            </a:br>
            <a:r>
              <a:rPr lang="en-GB" sz="2400" dirty="0" smtClean="0"/>
              <a:t>C</a:t>
            </a:r>
            <a:r>
              <a:rPr lang="en-GB" sz="2400" dirty="0"/>
              <a:t># </a:t>
            </a:r>
            <a:r>
              <a:rPr lang="en-GB" sz="2400" dirty="0" smtClean="0"/>
              <a:t>projects have ~1-2 TTT/1K instructions. </a:t>
            </a:r>
            <a:r>
              <a:rPr lang="en-GB" sz="2400" dirty="0"/>
              <a:t/>
            </a:r>
            <a:br>
              <a:rPr lang="en-GB" sz="2400" dirty="0"/>
            </a:br>
            <a:r>
              <a:rPr lang="en-GB" sz="2400" dirty="0" smtClean="0"/>
              <a:t/>
            </a:r>
            <a:br>
              <a:rPr lang="en-GB" sz="2400" dirty="0" smtClean="0"/>
            </a:br>
            <a:r>
              <a:rPr lang="en-GB" sz="2400" dirty="0" smtClean="0"/>
              <a:t>F</a:t>
            </a:r>
            <a:r>
              <a:rPr lang="en-GB" sz="2400" dirty="0"/>
              <a:t># projects </a:t>
            </a:r>
            <a:r>
              <a:rPr lang="en-GB" sz="2400" dirty="0" smtClean="0"/>
              <a:t>have ~0.6 TTT/1K </a:t>
            </a:r>
            <a:r>
              <a:rPr lang="en-GB" sz="2400" dirty="0"/>
              <a:t>instructions</a:t>
            </a:r>
            <a:r>
              <a:rPr lang="en-GB" sz="2400" dirty="0" smtClean="0"/>
              <a:t>.</a:t>
            </a:r>
            <a:br>
              <a:rPr lang="en-GB" sz="2400" dirty="0" smtClean="0"/>
            </a:br>
            <a:r>
              <a:rPr lang="en-GB" sz="2400" dirty="0"/>
              <a:t/>
            </a:r>
            <a:br>
              <a:rPr lang="en-GB" sz="2400" dirty="0"/>
            </a:br>
            <a:r>
              <a:rPr lang="en-GB" sz="2400" dirty="0" smtClean="0"/>
              <a:t>Reasons:</a:t>
            </a:r>
            <a:br>
              <a:rPr lang="en-GB" sz="2400" dirty="0" smtClean="0"/>
            </a:br>
            <a:r>
              <a:rPr lang="en-GB" sz="2400" dirty="0" smtClean="0"/>
              <a:t/>
            </a:r>
            <a:br>
              <a:rPr lang="en-GB" sz="2400" dirty="0" smtClean="0"/>
            </a:br>
            <a:r>
              <a:rPr lang="en-GB" sz="2400" dirty="0" smtClean="0"/>
              <a:t>(a) functional abstraction is used more often</a:t>
            </a:r>
            <a:br>
              <a:rPr lang="en-GB" sz="2400" dirty="0" smtClean="0"/>
            </a:br>
            <a:r>
              <a:rPr lang="en-GB" sz="2400" dirty="0" smtClean="0"/>
              <a:t/>
            </a:r>
            <a:br>
              <a:rPr lang="en-GB" sz="2400" dirty="0" smtClean="0"/>
            </a:br>
            <a:r>
              <a:rPr lang="en-GB" sz="2400" dirty="0" smtClean="0"/>
              <a:t>(b) functions, discriminated unions etc. mean fewer type definitions and modules</a:t>
            </a:r>
            <a:endParaRPr lang="en-GB"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45" y="228654"/>
            <a:ext cx="5677624" cy="6654175"/>
          </a:xfrm>
          <a:prstGeom prst="rect">
            <a:avLst/>
          </a:prstGeom>
        </p:spPr>
      </p:pic>
    </p:spTree>
    <p:extLst>
      <p:ext uri="{BB962C8B-B14F-4D97-AF65-F5344CB8AC3E}">
        <p14:creationId xmlns:p14="http://schemas.microsoft.com/office/powerpoint/2010/main" val="422369963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What about dependencies?</a:t>
            </a:r>
            <a:endParaRPr lang="en-GB" sz="3600" b="1" dirty="0"/>
          </a:p>
        </p:txBody>
      </p:sp>
    </p:spTree>
    <p:extLst>
      <p:ext uri="{BB962C8B-B14F-4D97-AF65-F5344CB8AC3E}">
        <p14:creationId xmlns:p14="http://schemas.microsoft.com/office/powerpoint/2010/main" val="119476646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Definition of dependency </a:t>
            </a:r>
            <a:endParaRPr lang="en-GB" dirty="0"/>
          </a:p>
        </p:txBody>
      </p:sp>
      <p:pic>
        <p:nvPicPr>
          <p:cNvPr id="3" name="Picture 2"/>
          <p:cNvPicPr>
            <a:picLocks noChangeAspect="1"/>
          </p:cNvPicPr>
          <p:nvPr/>
        </p:nvPicPr>
        <p:blipFill>
          <a:blip r:embed="rId2"/>
          <a:stretch>
            <a:fillRect/>
          </a:stretch>
        </p:blipFill>
        <p:spPr>
          <a:xfrm>
            <a:off x="922966" y="1453996"/>
            <a:ext cx="10570502" cy="2899639"/>
          </a:xfrm>
          <a:prstGeom prst="rect">
            <a:avLst/>
          </a:prstGeom>
        </p:spPr>
      </p:pic>
    </p:spTree>
    <p:extLst>
      <p:ext uri="{BB962C8B-B14F-4D97-AF65-F5344CB8AC3E}">
        <p14:creationId xmlns:p14="http://schemas.microsoft.com/office/powerpoint/2010/main" val="32803331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2245" y="228653"/>
            <a:ext cx="4624362" cy="4321183"/>
          </a:xfrm>
        </p:spPr>
        <p:txBody>
          <a:bodyPr/>
          <a:lstStyle/>
          <a:p>
            <a:r>
              <a:rPr lang="en-GB" sz="2400" dirty="0" smtClean="0"/>
              <a:t>F# code has fewer top-level-type/module dependencies</a:t>
            </a:r>
            <a:br>
              <a:rPr lang="en-GB" sz="2400" dirty="0" smtClean="0"/>
            </a:br>
            <a:r>
              <a:rPr lang="en-GB" sz="2400" dirty="0"/>
              <a:t/>
            </a:r>
            <a:br>
              <a:rPr lang="en-GB" sz="2400" dirty="0"/>
            </a:br>
            <a:r>
              <a:rPr lang="en-GB" sz="2400" dirty="0" smtClean="0"/>
              <a:t>For </a:t>
            </a:r>
            <a:r>
              <a:rPr lang="en-GB" sz="2400" dirty="0"/>
              <a:t>C#, the number of total dependencies increases with project size. Each top-level type depends on 3-4 others, on </a:t>
            </a:r>
            <a:r>
              <a:rPr lang="en-GB" sz="2400" dirty="0" smtClean="0"/>
              <a:t>average</a:t>
            </a:r>
            <a:br>
              <a:rPr lang="en-GB" sz="2400" dirty="0" smtClean="0"/>
            </a:br>
            <a:r>
              <a:rPr lang="en-GB" sz="2400" dirty="0"/>
              <a:t/>
            </a:r>
            <a:br>
              <a:rPr lang="en-GB" sz="2400" dirty="0"/>
            </a:br>
            <a:r>
              <a:rPr lang="en-GB" sz="2400" dirty="0" smtClean="0"/>
              <a:t>For F# each </a:t>
            </a:r>
            <a:r>
              <a:rPr lang="en-GB" sz="2400" dirty="0"/>
              <a:t>F# </a:t>
            </a:r>
            <a:r>
              <a:rPr lang="en-GB" sz="2400" dirty="0" smtClean="0"/>
              <a:t>type/module </a:t>
            </a:r>
            <a:r>
              <a:rPr lang="en-GB" sz="2400" dirty="0"/>
              <a:t>depends on no more than 1-2 others, on </a:t>
            </a:r>
            <a:r>
              <a:rPr lang="en-GB" sz="2400" dirty="0" smtClean="0"/>
              <a:t>average</a:t>
            </a:r>
            <a:br>
              <a:rPr lang="en-GB" sz="2400" dirty="0" smtClean="0"/>
            </a:br>
            <a:r>
              <a:rPr lang="en-GB" sz="2400" dirty="0" smtClean="0"/>
              <a:t/>
            </a:r>
            <a:br>
              <a:rPr lang="en-GB" sz="2400" dirty="0" smtClean="0"/>
            </a:br>
            <a:r>
              <a:rPr lang="en-GB" sz="2400" dirty="0" smtClean="0"/>
              <a:t>Let’s take a look at the distribution of dependencies…</a:t>
            </a:r>
            <a:endParaRPr lang="en-GB" sz="2400" dirty="0"/>
          </a:p>
        </p:txBody>
      </p:sp>
      <p:pic>
        <p:nvPicPr>
          <p:cNvPr id="4" name="Picture 3"/>
          <p:cNvPicPr>
            <a:picLocks noChangeAspect="1"/>
          </p:cNvPicPr>
          <p:nvPr/>
        </p:nvPicPr>
        <p:blipFill>
          <a:blip r:embed="rId2"/>
          <a:stretch>
            <a:fillRect/>
          </a:stretch>
        </p:blipFill>
        <p:spPr>
          <a:xfrm>
            <a:off x="519045" y="228654"/>
            <a:ext cx="6289592" cy="6725388"/>
          </a:xfrm>
          <a:prstGeom prst="rect">
            <a:avLst/>
          </a:prstGeom>
        </p:spPr>
      </p:pic>
    </p:spTree>
    <p:extLst>
      <p:ext uri="{BB962C8B-B14F-4D97-AF65-F5344CB8AC3E}">
        <p14:creationId xmlns:p14="http://schemas.microsoft.com/office/powerpoint/2010/main" val="303043971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stretch>
            <a:fillRect/>
          </a:stretch>
        </p:blipFill>
        <p:spPr>
          <a:xfrm>
            <a:off x="209158" y="710406"/>
            <a:ext cx="5754913" cy="524305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73958" y="710406"/>
            <a:ext cx="5754576" cy="5243058"/>
          </a:xfrm>
          <a:prstGeom prst="rect">
            <a:avLst/>
          </a:prstGeom>
          <a:ln>
            <a:solidFill>
              <a:schemeClr val="accent1"/>
            </a:solidFill>
          </a:ln>
        </p:spPr>
      </p:pic>
    </p:spTree>
    <p:extLst>
      <p:ext uri="{BB962C8B-B14F-4D97-AF65-F5344CB8AC3E}">
        <p14:creationId xmlns:p14="http://schemas.microsoft.com/office/powerpoint/2010/main" val="123420810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062063" y="470771"/>
            <a:ext cx="8061526" cy="6388817"/>
          </a:xfrm>
          <a:prstGeom prst="rect">
            <a:avLst/>
          </a:prstGeom>
        </p:spPr>
      </p:pic>
    </p:spTree>
    <p:extLst>
      <p:ext uri="{BB962C8B-B14F-4D97-AF65-F5344CB8AC3E}">
        <p14:creationId xmlns:p14="http://schemas.microsoft.com/office/powerpoint/2010/main" val="1054679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stretch>
            <a:fillRect/>
          </a:stretch>
        </p:blipFill>
        <p:spPr>
          <a:xfrm>
            <a:off x="1244967" y="607307"/>
            <a:ext cx="8526829" cy="6102773"/>
          </a:xfrm>
          <a:prstGeom prst="rect">
            <a:avLst/>
          </a:prstGeom>
        </p:spPr>
      </p:pic>
    </p:spTree>
    <p:extLst>
      <p:ext uri="{BB962C8B-B14F-4D97-AF65-F5344CB8AC3E}">
        <p14:creationId xmlns:p14="http://schemas.microsoft.com/office/powerpoint/2010/main" val="1979231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Let’s compare two similar projects…</a:t>
            </a:r>
            <a:endParaRPr lang="en-GB" sz="3600" b="1" dirty="0"/>
          </a:p>
        </p:txBody>
      </p:sp>
    </p:spTree>
    <p:extLst>
      <p:ext uri="{BB962C8B-B14F-4D97-AF65-F5344CB8AC3E}">
        <p14:creationId xmlns:p14="http://schemas.microsoft.com/office/powerpoint/2010/main" val="245149857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67" y="1290777"/>
            <a:ext cx="11171635" cy="5512278"/>
          </a:xfrm>
        </p:spPr>
        <p:txBody>
          <a:bodyPr/>
          <a:lstStyle/>
          <a:p>
            <a:r>
              <a:rPr lang="en-GB" dirty="0" smtClean="0">
                <a:latin typeface="Segoe Light" charset="0"/>
              </a:rPr>
              <a:t>F# is open source, cross-platform, community-oriented</a:t>
            </a:r>
            <a:br>
              <a:rPr lang="en-GB" dirty="0" smtClean="0">
                <a:latin typeface="Segoe Light" charset="0"/>
              </a:rPr>
            </a:br>
            <a:r>
              <a:rPr lang="en-GB" sz="4000" dirty="0"/>
              <a:t/>
            </a:r>
            <a:br>
              <a:rPr lang="en-GB" sz="4000" dirty="0"/>
            </a:br>
            <a:r>
              <a:rPr lang="en-GB" sz="4000" dirty="0" smtClean="0">
                <a:hlinkClick r:id="rId2"/>
              </a:rPr>
              <a:t>fsharp.org</a:t>
            </a:r>
            <a:r>
              <a:rPr lang="en-GB" sz="4000" dirty="0"/>
              <a:t/>
            </a:r>
            <a:br>
              <a:rPr lang="en-GB" sz="4000" dirty="0"/>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a:t>
            </a:r>
            <a:r>
              <a:rPr lang="en-GB" sz="4000" dirty="0" err="1" smtClean="0">
                <a:latin typeface="Segoe UI Light" panose="020B0502040204020203" pitchFamily="34" charset="0"/>
              </a:rPr>
              <a:t>fsharp</a:t>
            </a:r>
            <a:r>
              <a:rPr lang="en-GB" sz="4000" dirty="0" smtClean="0">
                <a:latin typeface="Segoe UI Light" panose="020B0502040204020203" pitchFamily="34" charset="0"/>
              </a:rPr>
              <a:t> on Twitter</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hlinkClick r:id="rId3"/>
              </a:rPr>
              <a:t>meetup.com/</a:t>
            </a:r>
            <a:r>
              <a:rPr lang="en-GB" sz="4000" dirty="0" err="1">
                <a:latin typeface="Segoe UI Light" panose="020B0502040204020203" pitchFamily="34" charset="0"/>
                <a:hlinkClick r:id="rId3"/>
              </a:rPr>
              <a:t>FSharpLondon</a:t>
            </a:r>
            <a:r>
              <a:rPr lang="en-GB" sz="4400" dirty="0">
                <a:latin typeface="Segoe UI Light" panose="020B0502040204020203" pitchFamily="34" charset="0"/>
              </a:rPr>
              <a:t> </a:t>
            </a:r>
            <a:r>
              <a:rPr lang="en-GB" sz="4400" dirty="0" smtClean="0">
                <a:latin typeface="Segoe UI Light" panose="020B0502040204020203" pitchFamily="34" charset="0"/>
              </a:rPr>
              <a:t/>
            </a:r>
            <a:br>
              <a:rPr lang="en-GB" sz="4400" dirty="0" smtClean="0">
                <a:latin typeface="Segoe UI Light" panose="020B0502040204020203" pitchFamily="34" charset="0"/>
              </a:rPr>
            </a:br>
            <a:r>
              <a:rPr lang="en-GB" sz="4400" dirty="0" smtClean="0">
                <a:latin typeface="Segoe UI Light" panose="020B0502040204020203" pitchFamily="34" charset="0"/>
              </a:rPr>
              <a:t>(on tonight!)</a:t>
            </a:r>
            <a:endParaRPr lang="en-GB" sz="4000" b="1" dirty="0"/>
          </a:p>
        </p:txBody>
      </p:sp>
    </p:spTree>
    <p:extLst>
      <p:ext uri="{BB962C8B-B14F-4D97-AF65-F5344CB8AC3E}">
        <p14:creationId xmlns:p14="http://schemas.microsoft.com/office/powerpoint/2010/main" val="341485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209" y="146890"/>
            <a:ext cx="8134066" cy="6897687"/>
          </a:xfrm>
          <a:prstGeom prst="rect">
            <a:avLst/>
          </a:prstGeom>
        </p:spPr>
      </p:pic>
      <p:sp>
        <p:nvSpPr>
          <p:cNvPr id="6" name="TextBox 5"/>
          <p:cNvSpPr txBox="1"/>
          <p:nvPr/>
        </p:nvSpPr>
        <p:spPr>
          <a:xfrm>
            <a:off x="9280478" y="668740"/>
            <a:ext cx="3289362" cy="677108"/>
          </a:xfrm>
          <a:prstGeom prst="rect">
            <a:avLst/>
          </a:prstGeom>
          <a:noFill/>
        </p:spPr>
        <p:txBody>
          <a:bodyPr wrap="none" lIns="0" tIns="0" rIns="0" bIns="0" rtlCol="0">
            <a:spAutoFit/>
          </a:bodyPr>
          <a:lstStyle/>
          <a:p>
            <a:r>
              <a:rPr lang="en-GB" sz="4400" b="1" dirty="0" err="1" smtClean="0">
                <a:gradFill>
                  <a:gsLst>
                    <a:gs pos="0">
                      <a:schemeClr val="tx1"/>
                    </a:gs>
                    <a:gs pos="86000">
                      <a:schemeClr val="tx1"/>
                    </a:gs>
                  </a:gsLst>
                  <a:lin ang="5400000" scaled="0"/>
                </a:gradFill>
                <a:latin typeface="Segoe Light" pitchFamily="34" charset="0"/>
              </a:rPr>
              <a:t>SpecFlow</a:t>
            </a:r>
            <a:r>
              <a:rPr lang="en-GB" sz="4400" b="1" dirty="0" smtClean="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382855607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884" y="129636"/>
            <a:ext cx="7956800" cy="6620058"/>
          </a:xfrm>
          <a:prstGeom prst="rect">
            <a:avLst/>
          </a:prstGeom>
        </p:spPr>
      </p:pic>
      <p:sp>
        <p:nvSpPr>
          <p:cNvPr id="5" name="TextBox 4"/>
          <p:cNvSpPr txBox="1"/>
          <p:nvPr/>
        </p:nvSpPr>
        <p:spPr>
          <a:xfrm>
            <a:off x="9280478" y="668740"/>
            <a:ext cx="3061736" cy="677108"/>
          </a:xfrm>
          <a:prstGeom prst="rect">
            <a:avLst/>
          </a:prstGeom>
          <a:noFill/>
        </p:spPr>
        <p:txBody>
          <a:bodyPr wrap="none" lIns="0" tIns="0" rIns="0" bIns="0" rtlCol="0">
            <a:spAutoFit/>
          </a:bodyPr>
          <a:lstStyle/>
          <a:p>
            <a:r>
              <a:rPr lang="en-GB" sz="4400" b="1" dirty="0" err="1" smtClean="0">
                <a:gradFill>
                  <a:gsLst>
                    <a:gs pos="0">
                      <a:schemeClr val="tx1"/>
                    </a:gs>
                    <a:gs pos="86000">
                      <a:schemeClr val="tx1"/>
                    </a:gs>
                  </a:gsLst>
                  <a:lin ang="5400000" scaled="0"/>
                </a:gradFill>
                <a:latin typeface="Segoe Light" pitchFamily="34" charset="0"/>
              </a:rPr>
              <a:t>TickFlow</a:t>
            </a:r>
            <a:r>
              <a:rPr lang="en-GB" sz="4400" b="1" dirty="0" smtClean="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353019954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5271" y="211614"/>
            <a:ext cx="11340860" cy="5041380"/>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t>Similar feature set – the code </a:t>
            </a:r>
            <a:r>
              <a:rPr lang="en-GB" sz="2800" dirty="0"/>
              <a:t>is organized differently</a:t>
            </a:r>
            <a:r>
              <a:rPr lang="en-GB" sz="2800" dirty="0" smtClean="0"/>
              <a:t>.</a:t>
            </a:r>
            <a:r>
              <a:rPr lang="en-GB" sz="2800" dirty="0"/>
              <a:t> It highlights some of the differences between OO design and functional design.</a:t>
            </a:r>
          </a:p>
          <a:p>
            <a:endParaRPr lang="en-GB" sz="2800" dirty="0"/>
          </a:p>
          <a:p>
            <a:r>
              <a:rPr lang="en-GB" sz="2800" dirty="0" err="1" smtClean="0"/>
              <a:t>SpecFlow</a:t>
            </a:r>
            <a:r>
              <a:rPr lang="en-GB" sz="2800" dirty="0" smtClean="0"/>
              <a:t> </a:t>
            </a:r>
            <a:r>
              <a:rPr lang="en-GB" sz="2800" dirty="0"/>
              <a:t>is well designed, and a useful </a:t>
            </a:r>
            <a:r>
              <a:rPr lang="en-GB" sz="2800" dirty="0" smtClean="0"/>
              <a:t>library. It uses </a:t>
            </a:r>
            <a:r>
              <a:rPr lang="en-GB" sz="2800" dirty="0"/>
              <a:t>good OOD and TDD </a:t>
            </a:r>
            <a:r>
              <a:rPr lang="en-GB" sz="2800" dirty="0" smtClean="0"/>
              <a:t>practices: </a:t>
            </a:r>
          </a:p>
          <a:p>
            <a:pPr marL="457200" indent="-457200">
              <a:buFont typeface="Arial" panose="020B0604020202020204" pitchFamily="34" charset="0"/>
              <a:buChar char="•"/>
            </a:pPr>
            <a:r>
              <a:rPr lang="en-GB" sz="2800" dirty="0" err="1" smtClean="0"/>
              <a:t>TestRunnerManager</a:t>
            </a:r>
            <a:r>
              <a:rPr lang="en-GB" sz="2800" dirty="0" smtClean="0"/>
              <a:t>, </a:t>
            </a:r>
            <a:r>
              <a:rPr lang="en-GB" sz="2800" dirty="0" err="1" smtClean="0"/>
              <a:t>ITestRunnerManager</a:t>
            </a:r>
            <a:endParaRPr lang="en-GB" sz="2800" dirty="0"/>
          </a:p>
          <a:p>
            <a:pPr marL="457200" indent="-457200">
              <a:buFont typeface="Arial" panose="020B0604020202020204" pitchFamily="34" charset="0"/>
              <a:buChar char="•"/>
            </a:pPr>
            <a:r>
              <a:rPr lang="en-GB" sz="2800" dirty="0" smtClean="0"/>
              <a:t>"listener</a:t>
            </a:r>
            <a:r>
              <a:rPr lang="en-GB" sz="2800" dirty="0"/>
              <a:t>" </a:t>
            </a:r>
            <a:r>
              <a:rPr lang="en-GB" sz="2800" dirty="0" smtClean="0"/>
              <a:t>classes and interfaces</a:t>
            </a:r>
          </a:p>
          <a:p>
            <a:pPr marL="457200" indent="-457200">
              <a:buFont typeface="Arial" panose="020B0604020202020204" pitchFamily="34" charset="0"/>
              <a:buChar char="•"/>
            </a:pPr>
            <a:r>
              <a:rPr lang="en-GB" sz="2800" dirty="0" smtClean="0"/>
              <a:t>"provider</a:t>
            </a:r>
            <a:r>
              <a:rPr lang="en-GB" sz="2800" dirty="0"/>
              <a:t>" classes and </a:t>
            </a:r>
            <a:r>
              <a:rPr lang="en-GB" sz="2800" dirty="0" smtClean="0"/>
              <a:t>interfaces</a:t>
            </a:r>
            <a:endParaRPr lang="en-GB" sz="2800" dirty="0"/>
          </a:p>
          <a:p>
            <a:pPr marL="457200" indent="-457200">
              <a:buFont typeface="Arial" panose="020B0604020202020204" pitchFamily="34" charset="0"/>
              <a:buChar char="•"/>
            </a:pPr>
            <a:r>
              <a:rPr lang="en-GB" sz="2800" dirty="0" smtClean="0"/>
              <a:t>"comparer</a:t>
            </a:r>
            <a:r>
              <a:rPr lang="en-GB" sz="2800" dirty="0"/>
              <a:t>" classes and </a:t>
            </a:r>
            <a:r>
              <a:rPr lang="en-GB" sz="2800" dirty="0" smtClean="0"/>
              <a:t>interfaces…..</a:t>
            </a:r>
            <a:endParaRPr lang="en-GB" sz="2800" dirty="0"/>
          </a:p>
          <a:p>
            <a:endParaRPr lang="en-GB" sz="2800" dirty="0"/>
          </a:p>
          <a:p>
            <a:r>
              <a:rPr lang="en-GB" sz="2800" dirty="0" err="1" smtClean="0"/>
              <a:t>TickSpec</a:t>
            </a:r>
            <a:r>
              <a:rPr lang="en-GB" sz="2800" dirty="0" smtClean="0"/>
              <a:t> uses no </a:t>
            </a:r>
            <a:r>
              <a:rPr lang="en-GB" sz="2800" dirty="0"/>
              <a:t>interfaces at </a:t>
            </a:r>
            <a:r>
              <a:rPr lang="en-GB" sz="2800" dirty="0" smtClean="0"/>
              <a:t>all: </a:t>
            </a:r>
          </a:p>
          <a:p>
            <a:pPr marL="457200" indent="-457200">
              <a:buFont typeface="Arial" panose="020B0604020202020204" pitchFamily="34" charset="0"/>
              <a:buChar char="•"/>
            </a:pPr>
            <a:r>
              <a:rPr lang="en-GB" sz="2800" dirty="0" smtClean="0"/>
              <a:t>no </a:t>
            </a:r>
            <a:r>
              <a:rPr lang="en-GB" sz="2800" dirty="0"/>
              <a:t>"listeners", "providers" or "</a:t>
            </a:r>
            <a:r>
              <a:rPr lang="en-GB" sz="2800" dirty="0" smtClean="0"/>
              <a:t>comparers“</a:t>
            </a:r>
          </a:p>
          <a:p>
            <a:pPr marL="457200" indent="-457200">
              <a:buFont typeface="Arial" panose="020B0604020202020204" pitchFamily="34" charset="0"/>
              <a:buChar char="•"/>
            </a:pPr>
            <a:r>
              <a:rPr lang="en-GB" sz="2800" dirty="0"/>
              <a:t>w</a:t>
            </a:r>
            <a:r>
              <a:rPr lang="en-GB" sz="2800" dirty="0" smtClean="0"/>
              <a:t>here needed the </a:t>
            </a:r>
            <a:r>
              <a:rPr lang="en-GB" sz="2800" dirty="0"/>
              <a:t>role they play is fulfilled by </a:t>
            </a:r>
            <a:r>
              <a:rPr lang="en-GB" sz="2800" dirty="0" smtClean="0"/>
              <a:t>functions</a:t>
            </a:r>
            <a:endParaRPr lang="en-GB" sz="2800" dirty="0"/>
          </a:p>
          <a:p>
            <a:endParaRPr lang="en-GB" sz="2800" dirty="0"/>
          </a:p>
        </p:txBody>
      </p:sp>
    </p:spTree>
    <p:extLst>
      <p:ext uri="{BB962C8B-B14F-4D97-AF65-F5344CB8AC3E}">
        <p14:creationId xmlns:p14="http://schemas.microsoft.com/office/powerpoint/2010/main" val="94165330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What about circularity?</a:t>
            </a:r>
            <a:endParaRPr lang="en-GB" sz="3600" b="1" dirty="0"/>
          </a:p>
        </p:txBody>
      </p:sp>
    </p:spTree>
    <p:extLst>
      <p:ext uri="{BB962C8B-B14F-4D97-AF65-F5344CB8AC3E}">
        <p14:creationId xmlns:p14="http://schemas.microsoft.com/office/powerpoint/2010/main" val="286624407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Methodology</a:t>
            </a:r>
            <a:endParaRPr lang="en-GB" dirty="0"/>
          </a:p>
        </p:txBody>
      </p:sp>
      <p:pic>
        <p:nvPicPr>
          <p:cNvPr id="5" name="Picture 4"/>
          <p:cNvPicPr>
            <a:picLocks noChangeAspect="1"/>
          </p:cNvPicPr>
          <p:nvPr/>
        </p:nvPicPr>
        <p:blipFill>
          <a:blip r:embed="rId2"/>
          <a:stretch>
            <a:fillRect/>
          </a:stretch>
        </p:blipFill>
        <p:spPr>
          <a:xfrm>
            <a:off x="731897" y="985960"/>
            <a:ext cx="10934710" cy="4703834"/>
          </a:xfrm>
          <a:prstGeom prst="rect">
            <a:avLst/>
          </a:prstGeom>
        </p:spPr>
      </p:pic>
    </p:spTree>
    <p:extLst>
      <p:ext uri="{BB962C8B-B14F-4D97-AF65-F5344CB8AC3E}">
        <p14:creationId xmlns:p14="http://schemas.microsoft.com/office/powerpoint/2010/main" val="267215205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0132" y="228653"/>
            <a:ext cx="8900721" cy="6650255"/>
          </a:xfrm>
          <a:prstGeom prst="rect">
            <a:avLst/>
          </a:prstGeom>
        </p:spPr>
      </p:pic>
    </p:spTree>
    <p:extLst>
      <p:ext uri="{BB962C8B-B14F-4D97-AF65-F5344CB8AC3E}">
        <p14:creationId xmlns:p14="http://schemas.microsoft.com/office/powerpoint/2010/main" val="284134112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8556" y="228654"/>
            <a:ext cx="9486105" cy="6630934"/>
          </a:xfrm>
          <a:prstGeom prst="rect">
            <a:avLst/>
          </a:prstGeom>
        </p:spPr>
      </p:pic>
    </p:spTree>
    <p:extLst>
      <p:ext uri="{BB962C8B-B14F-4D97-AF65-F5344CB8AC3E}">
        <p14:creationId xmlns:p14="http://schemas.microsoft.com/office/powerpoint/2010/main" val="354294009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3386" y="228653"/>
            <a:ext cx="6204861" cy="6330790"/>
          </a:xfrm>
          <a:prstGeom prst="rect">
            <a:avLst/>
          </a:prstGeom>
        </p:spPr>
      </p:pic>
      <p:sp>
        <p:nvSpPr>
          <p:cNvPr id="5" name="Title 1"/>
          <p:cNvSpPr txBox="1">
            <a:spLocks/>
          </p:cNvSpPr>
          <p:nvPr/>
        </p:nvSpPr>
        <p:spPr>
          <a:xfrm>
            <a:off x="6591869" y="228653"/>
            <a:ext cx="5074738" cy="2326791"/>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400" dirty="0"/>
              <a:t>Why the difference between C# and F#?</a:t>
            </a:r>
          </a:p>
          <a:p>
            <a:endParaRPr lang="en-GB" sz="2400" dirty="0" smtClean="0"/>
          </a:p>
          <a:p>
            <a:r>
              <a:rPr lang="en-GB" sz="2400" dirty="0" smtClean="0"/>
              <a:t>In </a:t>
            </a:r>
            <a:r>
              <a:rPr lang="en-GB" sz="2400" dirty="0"/>
              <a:t>C#, there is nothing stopping you from creating </a:t>
            </a:r>
            <a:r>
              <a:rPr lang="en-GB" sz="2400" dirty="0" smtClean="0"/>
              <a:t>cycles. In </a:t>
            </a:r>
            <a:r>
              <a:rPr lang="en-GB" sz="2400" dirty="0"/>
              <a:t>fact, you have to make a special effort to avoid them.</a:t>
            </a:r>
          </a:p>
          <a:p>
            <a:endParaRPr lang="en-GB" sz="2400" dirty="0" smtClean="0"/>
          </a:p>
          <a:p>
            <a:r>
              <a:rPr lang="en-GB" sz="2400" dirty="0" smtClean="0"/>
              <a:t>In </a:t>
            </a:r>
            <a:r>
              <a:rPr lang="en-GB" sz="2400" dirty="0"/>
              <a:t>F#, </a:t>
            </a:r>
            <a:r>
              <a:rPr lang="en-GB" sz="2400" dirty="0" smtClean="0"/>
              <a:t>you </a:t>
            </a:r>
            <a:r>
              <a:rPr lang="en-GB" sz="2400" dirty="0"/>
              <a:t>can't easily create cycles at all.</a:t>
            </a:r>
          </a:p>
        </p:txBody>
      </p:sp>
    </p:spTree>
    <p:extLst>
      <p:ext uri="{BB962C8B-B14F-4D97-AF65-F5344CB8AC3E}">
        <p14:creationId xmlns:p14="http://schemas.microsoft.com/office/powerpoint/2010/main" val="397451182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Circularity as it really is…</a:t>
            </a:r>
            <a:endParaRPr lang="en-GB" sz="3600" b="1" dirty="0"/>
          </a:p>
        </p:txBody>
      </p:sp>
    </p:spTree>
    <p:extLst>
      <p:ext uri="{BB962C8B-B14F-4D97-AF65-F5344CB8AC3E}">
        <p14:creationId xmlns:p14="http://schemas.microsoft.com/office/powerpoint/2010/main" val="401578233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TextBox 4"/>
          <p:cNvSpPr txBox="1"/>
          <p:nvPr/>
        </p:nvSpPr>
        <p:spPr>
          <a:xfrm>
            <a:off x="9280478" y="668740"/>
            <a:ext cx="990656" cy="338554"/>
          </a:xfrm>
          <a:prstGeom prst="rect">
            <a:avLst/>
          </a:prstGeom>
          <a:noFill/>
        </p:spPr>
        <p:txBody>
          <a:bodyPr wrap="none" lIns="0" tIns="0" rIns="0" bIns="0" rtlCol="0">
            <a:spAutoFit/>
          </a:bodyPr>
          <a:lstStyle/>
          <a:p>
            <a:r>
              <a:rPr lang="en-GB" sz="2200" dirty="0" err="1" smtClean="0">
                <a:gradFill>
                  <a:gsLst>
                    <a:gs pos="0">
                      <a:schemeClr val="tx1"/>
                    </a:gs>
                    <a:gs pos="86000">
                      <a:schemeClr val="tx1"/>
                    </a:gs>
                  </a:gsLst>
                  <a:lin ang="5400000" scaled="0"/>
                </a:gradFill>
                <a:latin typeface="Segoe Light" pitchFamily="34" charset="0"/>
              </a:rPr>
              <a:t>TickFlow</a:t>
            </a:r>
            <a:endParaRPr lang="en-GB" sz="2200" dirty="0" smtClean="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83369" y="600869"/>
            <a:ext cx="12753975" cy="5657850"/>
          </a:xfrm>
          <a:prstGeom prst="rect">
            <a:avLst/>
          </a:prstGeom>
        </p:spPr>
      </p:pic>
      <p:sp>
        <p:nvSpPr>
          <p:cNvPr id="6" name="TextBox 5"/>
          <p:cNvSpPr txBox="1"/>
          <p:nvPr/>
        </p:nvSpPr>
        <p:spPr>
          <a:xfrm>
            <a:off x="9280478" y="228654"/>
            <a:ext cx="3198761" cy="338554"/>
          </a:xfrm>
          <a:prstGeom prst="rect">
            <a:avLst/>
          </a:prstGeom>
          <a:noFill/>
        </p:spPr>
        <p:txBody>
          <a:bodyPr wrap="none" lIns="0" tIns="0" rIns="0" bIns="0" rtlCol="0">
            <a:spAutoFit/>
          </a:bodyPr>
          <a:lstStyle/>
          <a:p>
            <a:r>
              <a:rPr lang="en-GB" sz="2200" dirty="0" smtClean="0">
                <a:gradFill>
                  <a:gsLst>
                    <a:gs pos="0">
                      <a:schemeClr val="tx1"/>
                    </a:gs>
                    <a:gs pos="86000">
                      <a:schemeClr val="tx1"/>
                    </a:gs>
                  </a:gsLst>
                  <a:lin ang="5400000" scaled="0"/>
                </a:gradFill>
                <a:latin typeface="Segoe Light" pitchFamily="34" charset="0"/>
              </a:rPr>
              <a:t>Microsoft Entity Framework</a:t>
            </a:r>
          </a:p>
        </p:txBody>
      </p:sp>
    </p:spTree>
    <p:extLst>
      <p:ext uri="{BB962C8B-B14F-4D97-AF65-F5344CB8AC3E}">
        <p14:creationId xmlns:p14="http://schemas.microsoft.com/office/powerpoint/2010/main" val="26211512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658" y="239899"/>
            <a:ext cx="8383940" cy="2285241"/>
          </a:xfrm>
        </p:spPr>
        <p:txBody>
          <a:bodyPr/>
          <a:lstStyle/>
          <a:p>
            <a:pPr algn="ctr"/>
            <a:r>
              <a:rPr lang="en-GB" dirty="0" smtClean="0">
                <a:latin typeface="Segoe UI Light" panose="020B0502040204020203" pitchFamily="34" charset="0"/>
              </a:rPr>
              <a:t>For this audience, F# is….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endParaRPr lang="en-GB" b="1" dirty="0">
              <a:latin typeface="Segoe UI Light" panose="020B0502040204020203" pitchFamily="34" charset="0"/>
            </a:endParaRPr>
          </a:p>
        </p:txBody>
      </p:sp>
      <p:graphicFrame>
        <p:nvGraphicFramePr>
          <p:cNvPr id="4" name="Diagram 3"/>
          <p:cNvGraphicFramePr/>
          <p:nvPr>
            <p:extLst>
              <p:ext uri="{D42A27DB-BD31-4B8C-83A1-F6EECF244321}">
                <p14:modId xmlns:p14="http://schemas.microsoft.com/office/powerpoint/2010/main" val="1745464740"/>
              </p:ext>
            </p:extLst>
          </p:nvPr>
        </p:nvGraphicFramePr>
        <p:xfrm>
          <a:off x="2005658" y="1253372"/>
          <a:ext cx="8383940" cy="4695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5-Point Star 4"/>
          <p:cNvSpPr/>
          <p:nvPr/>
        </p:nvSpPr>
        <p:spPr bwMode="auto">
          <a:xfrm>
            <a:off x="6970832" y="1286985"/>
            <a:ext cx="586854" cy="655092"/>
          </a:xfrm>
          <a:prstGeom prst="star5">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6" name="5-Point Star 5"/>
          <p:cNvSpPr/>
          <p:nvPr/>
        </p:nvSpPr>
        <p:spPr bwMode="auto">
          <a:xfrm>
            <a:off x="9757250" y="1286985"/>
            <a:ext cx="586854" cy="655092"/>
          </a:xfrm>
          <a:prstGeom prst="star5">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7" name="5-Point Star 6"/>
          <p:cNvSpPr/>
          <p:nvPr/>
        </p:nvSpPr>
        <p:spPr bwMode="auto">
          <a:xfrm>
            <a:off x="3593909" y="2772721"/>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8" name="5-Point Star 7"/>
          <p:cNvSpPr/>
          <p:nvPr/>
        </p:nvSpPr>
        <p:spPr bwMode="auto">
          <a:xfrm>
            <a:off x="3007055" y="2772721"/>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9" name="5-Point Star 8"/>
          <p:cNvSpPr/>
          <p:nvPr/>
        </p:nvSpPr>
        <p:spPr bwMode="auto">
          <a:xfrm>
            <a:off x="7852011" y="2790515"/>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0" name="5-Point Star 9"/>
          <p:cNvSpPr/>
          <p:nvPr/>
        </p:nvSpPr>
        <p:spPr bwMode="auto">
          <a:xfrm>
            <a:off x="9937843" y="4179962"/>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1" name="5-Point Star 10"/>
          <p:cNvSpPr/>
          <p:nvPr/>
        </p:nvSpPr>
        <p:spPr bwMode="auto">
          <a:xfrm>
            <a:off x="9931020" y="2844551"/>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2" name="TextBox 11"/>
          <p:cNvSpPr txBox="1"/>
          <p:nvPr/>
        </p:nvSpPr>
        <p:spPr>
          <a:xfrm>
            <a:off x="668229" y="6074379"/>
            <a:ext cx="5529399" cy="677108"/>
          </a:xfrm>
          <a:prstGeom prst="rect">
            <a:avLst/>
          </a:prstGeom>
          <a:noFill/>
        </p:spPr>
        <p:txBody>
          <a:bodyPr wrap="none" lIns="0" tIns="0" rIns="0" bIns="0" rtlCol="0">
            <a:spAutoFit/>
          </a:bodyPr>
          <a:lstStyle/>
          <a:p>
            <a:r>
              <a:rPr lang="en-GB" sz="2200" dirty="0" smtClean="0">
                <a:gradFill>
                  <a:gsLst>
                    <a:gs pos="0">
                      <a:schemeClr val="tx1"/>
                    </a:gs>
                    <a:gs pos="86000">
                      <a:schemeClr val="tx1"/>
                    </a:gs>
                  </a:gsLst>
                  <a:lin ang="5400000" scaled="0"/>
                </a:gradFill>
                <a:latin typeface="Segoe Light" pitchFamily="34" charset="0"/>
              </a:rPr>
              <a:t>github.com/fsharp/fsharp    </a:t>
            </a:r>
          </a:p>
          <a:p>
            <a:r>
              <a:rPr lang="en-GB" sz="2200" dirty="0" smtClean="0">
                <a:gradFill>
                  <a:gsLst>
                    <a:gs pos="0">
                      <a:schemeClr val="tx1"/>
                    </a:gs>
                    <a:gs pos="86000">
                      <a:schemeClr val="tx1"/>
                    </a:gs>
                  </a:gsLst>
                  <a:lin ang="5400000" scaled="0"/>
                </a:gradFill>
                <a:latin typeface="Segoe Light" pitchFamily="34" charset="0"/>
              </a:rPr>
              <a:t>github.com/</a:t>
            </a:r>
            <a:r>
              <a:rPr lang="en-GB" sz="2200" dirty="0" err="1" smtClean="0">
                <a:gradFill>
                  <a:gsLst>
                    <a:gs pos="0">
                      <a:schemeClr val="tx1"/>
                    </a:gs>
                    <a:gs pos="86000">
                      <a:schemeClr val="tx1"/>
                    </a:gs>
                  </a:gsLst>
                  <a:lin ang="5400000" scaled="0"/>
                </a:gradFill>
                <a:latin typeface="Segoe Light" pitchFamily="34" charset="0"/>
              </a:rPr>
              <a:t>fsprojects</a:t>
            </a:r>
            <a:r>
              <a:rPr lang="en-GB" sz="2200" dirty="0" smtClean="0">
                <a:gradFill>
                  <a:gsLst>
                    <a:gs pos="0">
                      <a:schemeClr val="tx1"/>
                    </a:gs>
                    <a:gs pos="86000">
                      <a:schemeClr val="tx1"/>
                    </a:gs>
                  </a:gsLst>
                  <a:lin ang="5400000" scaled="0"/>
                </a:gradFill>
                <a:latin typeface="Segoe Light" pitchFamily="34" charset="0"/>
              </a:rPr>
              <a:t>/</a:t>
            </a:r>
            <a:r>
              <a:rPr lang="en-GB" sz="2200" dirty="0" err="1" smtClean="0">
                <a:gradFill>
                  <a:gsLst>
                    <a:gs pos="0">
                      <a:schemeClr val="tx1"/>
                    </a:gs>
                    <a:gs pos="86000">
                      <a:schemeClr val="tx1"/>
                    </a:gs>
                  </a:gsLst>
                  <a:lin ang="5400000" scaled="0"/>
                </a:gradFill>
                <a:latin typeface="Segoe Light" pitchFamily="34" charset="0"/>
              </a:rPr>
              <a:t>VisualFSharpPowerTools</a:t>
            </a:r>
            <a:r>
              <a:rPr lang="en-GB" sz="2200" dirty="0" smtClean="0">
                <a:gradFill>
                  <a:gsLst>
                    <a:gs pos="0">
                      <a:schemeClr val="tx1"/>
                    </a:gs>
                    <a:gs pos="86000">
                      <a:schemeClr val="tx1"/>
                    </a:gs>
                  </a:gsLst>
                  <a:lin ang="5400000" scaled="0"/>
                </a:gradFill>
                <a:latin typeface="Segoe Light" pitchFamily="34" charset="0"/>
              </a:rPr>
              <a:t> </a:t>
            </a:r>
          </a:p>
        </p:txBody>
      </p:sp>
      <p:sp>
        <p:nvSpPr>
          <p:cNvPr id="13" name="TextBox 12"/>
          <p:cNvSpPr txBox="1"/>
          <p:nvPr/>
        </p:nvSpPr>
        <p:spPr>
          <a:xfrm>
            <a:off x="6347973" y="6055495"/>
            <a:ext cx="5529399" cy="677108"/>
          </a:xfrm>
          <a:prstGeom prst="rect">
            <a:avLst/>
          </a:prstGeom>
          <a:noFill/>
        </p:spPr>
        <p:txBody>
          <a:bodyPr wrap="none" lIns="0" tIns="0" rIns="0" bIns="0" rtlCol="0">
            <a:spAutoFit/>
          </a:bodyPr>
          <a:lstStyle/>
          <a:p>
            <a:r>
              <a:rPr lang="en-GB" sz="2200" dirty="0" smtClean="0">
                <a:gradFill>
                  <a:gsLst>
                    <a:gs pos="0">
                      <a:schemeClr val="tx1"/>
                    </a:gs>
                    <a:gs pos="86000">
                      <a:schemeClr val="tx1"/>
                    </a:gs>
                  </a:gsLst>
                  <a:lin ang="5400000" scaled="0"/>
                </a:gradFill>
                <a:latin typeface="Segoe Light" pitchFamily="34" charset="0"/>
              </a:rPr>
              <a:t>github.com/</a:t>
            </a:r>
            <a:r>
              <a:rPr lang="en-GB" sz="2200" dirty="0" err="1" smtClean="0">
                <a:gradFill>
                  <a:gsLst>
                    <a:gs pos="0">
                      <a:schemeClr val="tx1"/>
                    </a:gs>
                    <a:gs pos="86000">
                      <a:schemeClr val="tx1"/>
                    </a:gs>
                  </a:gsLst>
                  <a:lin ang="5400000" scaled="0"/>
                </a:gradFill>
                <a:latin typeface="Segoe Light" pitchFamily="34" charset="0"/>
              </a:rPr>
              <a:t>fsharp</a:t>
            </a:r>
            <a:r>
              <a:rPr lang="en-GB" sz="2200" dirty="0" smtClean="0">
                <a:gradFill>
                  <a:gsLst>
                    <a:gs pos="0">
                      <a:schemeClr val="tx1"/>
                    </a:gs>
                    <a:gs pos="86000">
                      <a:schemeClr val="tx1"/>
                    </a:gs>
                  </a:gsLst>
                  <a:lin ang="5400000" scaled="0"/>
                </a:gradFill>
                <a:latin typeface="Segoe Light" pitchFamily="34" charset="0"/>
              </a:rPr>
              <a:t>/</a:t>
            </a:r>
            <a:r>
              <a:rPr lang="en-GB" sz="2200" dirty="0" err="1" smtClean="0">
                <a:gradFill>
                  <a:gsLst>
                    <a:gs pos="0">
                      <a:schemeClr val="tx1"/>
                    </a:gs>
                    <a:gs pos="86000">
                      <a:schemeClr val="tx1"/>
                    </a:gs>
                  </a:gsLst>
                  <a:lin ang="5400000" scaled="0"/>
                </a:gradFill>
                <a:latin typeface="Segoe Light" pitchFamily="34" charset="0"/>
              </a:rPr>
              <a:t>FSharp.Compiler.Service</a:t>
            </a:r>
            <a:r>
              <a:rPr lang="en-GB" sz="2200" dirty="0" smtClean="0">
                <a:gradFill>
                  <a:gsLst>
                    <a:gs pos="0">
                      <a:schemeClr val="tx1"/>
                    </a:gs>
                    <a:gs pos="86000">
                      <a:schemeClr val="tx1"/>
                    </a:gs>
                  </a:gsLst>
                  <a:lin ang="5400000" scaled="0"/>
                </a:gradFill>
                <a:latin typeface="Segoe Light" pitchFamily="34" charset="0"/>
              </a:rPr>
              <a:t>    </a:t>
            </a:r>
          </a:p>
          <a:p>
            <a:r>
              <a:rPr lang="en-GB" sz="2200" dirty="0" smtClean="0">
                <a:gradFill>
                  <a:gsLst>
                    <a:gs pos="0">
                      <a:schemeClr val="tx1"/>
                    </a:gs>
                    <a:gs pos="86000">
                      <a:schemeClr val="tx1"/>
                    </a:gs>
                  </a:gsLst>
                  <a:lin ang="5400000" scaled="0"/>
                </a:gradFill>
                <a:latin typeface="Segoe Light" pitchFamily="34" charset="0"/>
              </a:rPr>
              <a:t>github.com/</a:t>
            </a:r>
            <a:r>
              <a:rPr lang="en-GB" sz="2200" dirty="0" err="1" smtClean="0">
                <a:gradFill>
                  <a:gsLst>
                    <a:gs pos="0">
                      <a:schemeClr val="tx1"/>
                    </a:gs>
                    <a:gs pos="86000">
                      <a:schemeClr val="tx1"/>
                    </a:gs>
                  </a:gsLst>
                  <a:lin ang="5400000" scaled="0"/>
                </a:gradFill>
                <a:latin typeface="Segoe Light" pitchFamily="34" charset="0"/>
              </a:rPr>
              <a:t>fsharp</a:t>
            </a:r>
            <a:r>
              <a:rPr lang="en-GB" sz="2200" dirty="0" smtClean="0">
                <a:gradFill>
                  <a:gsLst>
                    <a:gs pos="0">
                      <a:schemeClr val="tx1"/>
                    </a:gs>
                    <a:gs pos="86000">
                      <a:schemeClr val="tx1"/>
                    </a:gs>
                  </a:gsLst>
                  <a:lin ang="5400000" scaled="0"/>
                </a:gradFill>
                <a:latin typeface="Segoe Light" pitchFamily="34" charset="0"/>
              </a:rPr>
              <a:t>/</a:t>
            </a:r>
            <a:r>
              <a:rPr lang="en-GB" sz="2200" dirty="0" err="1" smtClean="0">
                <a:gradFill>
                  <a:gsLst>
                    <a:gs pos="0">
                      <a:schemeClr val="tx1"/>
                    </a:gs>
                    <a:gs pos="86000">
                      <a:schemeClr val="tx1"/>
                    </a:gs>
                  </a:gsLst>
                  <a:lin ang="5400000" scaled="0"/>
                </a:gradFill>
                <a:latin typeface="Segoe Light" pitchFamily="34" charset="0"/>
              </a:rPr>
              <a:t>FSharp.Data</a:t>
            </a:r>
            <a:r>
              <a:rPr lang="en-GB" sz="2200" dirty="0" smtClean="0">
                <a:gradFill>
                  <a:gsLst>
                    <a:gs pos="0">
                      <a:schemeClr val="tx1"/>
                    </a:gs>
                    <a:gs pos="86000">
                      <a:schemeClr val="tx1"/>
                    </a:gs>
                  </a:gsLst>
                  <a:lin ang="5400000" scaled="0"/>
                </a:gradFill>
                <a:latin typeface="Segoe Light" pitchFamily="34" charset="0"/>
              </a:rPr>
              <a:t> </a:t>
            </a:r>
          </a:p>
        </p:txBody>
      </p:sp>
      <p:sp>
        <p:nvSpPr>
          <p:cNvPr id="14" name="5-Point Star 13"/>
          <p:cNvSpPr/>
          <p:nvPr/>
        </p:nvSpPr>
        <p:spPr bwMode="auto">
          <a:xfrm>
            <a:off x="5610774" y="4197954"/>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5" name="5-Point Star 14"/>
          <p:cNvSpPr/>
          <p:nvPr/>
        </p:nvSpPr>
        <p:spPr bwMode="auto">
          <a:xfrm>
            <a:off x="3593909" y="4151454"/>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6" name="5-Point Star 15"/>
          <p:cNvSpPr/>
          <p:nvPr/>
        </p:nvSpPr>
        <p:spPr bwMode="auto">
          <a:xfrm>
            <a:off x="7723369" y="4151454"/>
            <a:ext cx="586854" cy="655092"/>
          </a:xfrm>
          <a:prstGeom prst="star5">
            <a:avLst/>
          </a:prstGeom>
          <a:solidFill>
            <a:schemeClr val="accent6"/>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02560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3" grpId="0"/>
      <p:bldP spid="14"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664797"/>
          </a:xfrm>
        </p:spPr>
        <p:txBody>
          <a:bodyPr/>
          <a:lstStyle/>
          <a:p>
            <a:r>
              <a:rPr lang="en-GB" sz="4800" dirty="0" smtClean="0"/>
              <a:t>(and that’s just 1/4 of the graph…)</a:t>
            </a:r>
            <a:endParaRPr lang="en-GB" sz="3600" b="1" dirty="0"/>
          </a:p>
        </p:txBody>
      </p:sp>
    </p:spTree>
    <p:extLst>
      <p:ext uri="{BB962C8B-B14F-4D97-AF65-F5344CB8AC3E}">
        <p14:creationId xmlns:p14="http://schemas.microsoft.com/office/powerpoint/2010/main" val="147701617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815" y="894908"/>
            <a:ext cx="11171635" cy="4653582"/>
          </a:xfrm>
        </p:spPr>
        <p:txBody>
          <a:bodyPr/>
          <a:lstStyle/>
          <a:p>
            <a:r>
              <a:rPr lang="en-GB" sz="4800" dirty="0"/>
              <a:t>C</a:t>
            </a:r>
            <a:r>
              <a:rPr lang="en-GB" sz="4800" dirty="0" smtClean="0"/>
              <a:t>onclusion….</a:t>
            </a:r>
            <a:br>
              <a:rPr lang="en-GB" sz="4800" dirty="0" smtClean="0"/>
            </a:br>
            <a:r>
              <a:rPr lang="en-GB" sz="4800" dirty="0"/>
              <a:t/>
            </a:r>
            <a:br>
              <a:rPr lang="en-GB" sz="4800" dirty="0"/>
            </a:br>
            <a:r>
              <a:rPr lang="en-GB" sz="4800" dirty="0" smtClean="0"/>
              <a:t>In theory and in practice, </a:t>
            </a:r>
            <a:r>
              <a:rPr lang="en-GB" sz="4800" dirty="0" err="1" smtClean="0"/>
              <a:t>unmoderated</a:t>
            </a:r>
            <a:r>
              <a:rPr lang="en-GB" sz="4800" dirty="0" smtClean="0"/>
              <a:t> intra-assembly cycles are a disaster</a:t>
            </a:r>
            <a:br>
              <a:rPr lang="en-GB" sz="4800" dirty="0" smtClean="0"/>
            </a:br>
            <a:r>
              <a:rPr lang="en-GB" sz="4800" dirty="0"/>
              <a:t/>
            </a:r>
            <a:br>
              <a:rPr lang="en-GB" sz="4800" dirty="0"/>
            </a:br>
            <a:r>
              <a:rPr lang="en-GB" sz="4800" dirty="0" smtClean="0"/>
              <a:t>Language mechanisms that enforce layering are necessary and good</a:t>
            </a:r>
            <a:endParaRPr lang="en-GB" sz="3600" b="1" dirty="0"/>
          </a:p>
        </p:txBody>
      </p:sp>
    </p:spTree>
    <p:extLst>
      <p:ext uri="{BB962C8B-B14F-4D97-AF65-F5344CB8AC3E}">
        <p14:creationId xmlns:p14="http://schemas.microsoft.com/office/powerpoint/2010/main" val="81792539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871" y="908556"/>
            <a:ext cx="11171635" cy="4431983"/>
          </a:xfrm>
        </p:spPr>
        <p:txBody>
          <a:bodyPr/>
          <a:lstStyle/>
          <a:p>
            <a:r>
              <a:rPr lang="en-GB" sz="4800" dirty="0" smtClean="0"/>
              <a:t>The really hard question: </a:t>
            </a:r>
            <a:br>
              <a:rPr lang="en-GB" sz="4800" dirty="0" smtClean="0"/>
            </a:br>
            <a:r>
              <a:rPr lang="en-GB" sz="4800" dirty="0"/>
              <a:t/>
            </a:r>
            <a:br>
              <a:rPr lang="en-GB" sz="4800" dirty="0"/>
            </a:br>
            <a:r>
              <a:rPr lang="en-GB" sz="4800" dirty="0" err="1" smtClean="0"/>
              <a:t>Unmoderated</a:t>
            </a:r>
            <a:r>
              <a:rPr lang="en-GB" sz="4800" dirty="0" smtClean="0"/>
              <a:t> cycles are like crack</a:t>
            </a:r>
            <a:br>
              <a:rPr lang="en-GB" sz="4800" dirty="0" smtClean="0"/>
            </a:br>
            <a:r>
              <a:rPr lang="en-GB" sz="4800" dirty="0"/>
              <a:t/>
            </a:r>
            <a:br>
              <a:rPr lang="en-GB" sz="4800" dirty="0"/>
            </a:br>
            <a:r>
              <a:rPr lang="en-GB" sz="4800" dirty="0" smtClean="0"/>
              <a:t>How do we help an utterly addicted industry?</a:t>
            </a:r>
            <a:br>
              <a:rPr lang="en-GB" sz="4800" dirty="0" smtClean="0"/>
            </a:br>
            <a:r>
              <a:rPr lang="en-GB" sz="4800" dirty="0"/>
              <a:t/>
            </a:r>
            <a:br>
              <a:rPr lang="en-GB" sz="4800" dirty="0"/>
            </a:br>
            <a:r>
              <a:rPr lang="en-GB" sz="3200" dirty="0" smtClean="0"/>
              <a:t>(Whether via OO, FP or other languages?)</a:t>
            </a:r>
            <a:endParaRPr lang="en-GB" sz="3600" b="1" dirty="0"/>
          </a:p>
        </p:txBody>
      </p:sp>
    </p:spTree>
    <p:extLst>
      <p:ext uri="{BB962C8B-B14F-4D97-AF65-F5344CB8AC3E}">
        <p14:creationId xmlns:p14="http://schemas.microsoft.com/office/powerpoint/2010/main" val="415686705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61747"/>
          </a:xfrm>
        </p:spPr>
        <p:txBody>
          <a:bodyPr/>
          <a:lstStyle/>
          <a:p>
            <a:r>
              <a:rPr lang="en-GB" dirty="0" smtClean="0"/>
              <a:t>A related analysis </a:t>
            </a:r>
            <a:r>
              <a:rPr lang="en-GB" sz="3600" dirty="0" smtClean="0"/>
              <a:t>(Simon Cousins, Energy Sector)</a:t>
            </a:r>
            <a:endParaRPr lang="en-GB" dirty="0"/>
          </a:p>
        </p:txBody>
      </p:sp>
      <p:sp>
        <p:nvSpPr>
          <p:cNvPr id="4" name="TextBox 3"/>
          <p:cNvSpPr txBox="1"/>
          <p:nvPr/>
        </p:nvSpPr>
        <p:spPr>
          <a:xfrm>
            <a:off x="749752" y="1606304"/>
            <a:ext cx="3890489" cy="2338204"/>
          </a:xfrm>
          <a:prstGeom prst="rect">
            <a:avLst/>
          </a:prstGeom>
          <a:noFill/>
        </p:spPr>
        <p:txBody>
          <a:bodyPr wrap="none" lIns="0" tIns="0" rIns="0" bIns="0" rtlCol="0">
            <a:spAutoFit/>
          </a:bodyPr>
          <a:lstStyle/>
          <a:p>
            <a:pPr algn="ctr"/>
            <a:r>
              <a:rPr lang="en-GB" sz="8796" dirty="0" smtClean="0"/>
              <a:t>350,000</a:t>
            </a:r>
            <a:endParaRPr lang="en-GB" sz="10662" dirty="0"/>
          </a:p>
          <a:p>
            <a:pPr algn="ctr"/>
            <a:r>
              <a:rPr lang="en-GB" sz="3199" dirty="0">
                <a:latin typeface="Segoe UI Light" pitchFamily="34" charset="0"/>
              </a:rPr>
              <a:t>lines of </a:t>
            </a:r>
            <a:r>
              <a:rPr lang="en-GB" sz="3199" dirty="0" smtClean="0">
                <a:latin typeface="Segoe UI Light" pitchFamily="34" charset="0"/>
              </a:rPr>
              <a:t>C# OO</a:t>
            </a:r>
          </a:p>
          <a:p>
            <a:pPr algn="ctr"/>
            <a:r>
              <a:rPr lang="en-GB" sz="3199" dirty="0">
                <a:latin typeface="Segoe UI Light" pitchFamily="34" charset="0"/>
              </a:rPr>
              <a:t>b</a:t>
            </a:r>
            <a:r>
              <a:rPr lang="en-GB" sz="3199" dirty="0" smtClean="0">
                <a:latin typeface="Segoe UI Light" pitchFamily="34" charset="0"/>
              </a:rPr>
              <a:t>y offshore team</a:t>
            </a:r>
            <a:endParaRPr lang="en-GB" sz="133" dirty="0">
              <a:latin typeface="Segoe UI Light" pitchFamily="34" charset="0"/>
            </a:endParaRPr>
          </a:p>
        </p:txBody>
      </p:sp>
      <p:sp>
        <p:nvSpPr>
          <p:cNvPr id="5" name="TextBox 4"/>
          <p:cNvSpPr txBox="1"/>
          <p:nvPr/>
        </p:nvSpPr>
        <p:spPr>
          <a:xfrm>
            <a:off x="6969200" y="3525767"/>
            <a:ext cx="3971857" cy="2338204"/>
          </a:xfrm>
          <a:prstGeom prst="rect">
            <a:avLst/>
          </a:prstGeom>
          <a:noFill/>
        </p:spPr>
        <p:txBody>
          <a:bodyPr wrap="none" lIns="0" tIns="0" rIns="0" bIns="0" rtlCol="0">
            <a:spAutoFit/>
          </a:bodyPr>
          <a:lstStyle/>
          <a:p>
            <a:pPr algn="ctr"/>
            <a:r>
              <a:rPr lang="en-GB" sz="8796" dirty="0" smtClean="0"/>
              <a:t>30,000</a:t>
            </a:r>
            <a:endParaRPr lang="en-GB" sz="10662" dirty="0"/>
          </a:p>
          <a:p>
            <a:pPr algn="ctr"/>
            <a:r>
              <a:rPr lang="en-GB" sz="3199" dirty="0">
                <a:latin typeface="Segoe UI Light" pitchFamily="34" charset="0"/>
              </a:rPr>
              <a:t>lines of robust F</a:t>
            </a:r>
            <a:r>
              <a:rPr lang="en-GB" sz="3199" dirty="0" smtClean="0">
                <a:latin typeface="Segoe UI Light" pitchFamily="34" charset="0"/>
              </a:rPr>
              <a:t>#, </a:t>
            </a:r>
            <a:r>
              <a:rPr lang="en-GB" sz="3199" dirty="0">
                <a:latin typeface="Segoe UI Light" pitchFamily="34" charset="0"/>
              </a:rPr>
              <a:t>with </a:t>
            </a:r>
          </a:p>
          <a:p>
            <a:pPr algn="ctr"/>
            <a:r>
              <a:rPr lang="en-GB" sz="3199" dirty="0">
                <a:latin typeface="Segoe UI Light" pitchFamily="34" charset="0"/>
              </a:rPr>
              <a:t>parallel +more features</a:t>
            </a:r>
            <a:endParaRPr lang="en-GB" sz="133" dirty="0">
              <a:latin typeface="Segoe UI Light" pitchFamily="34" charset="0"/>
            </a:endParaRPr>
          </a:p>
        </p:txBody>
      </p:sp>
      <p:sp>
        <p:nvSpPr>
          <p:cNvPr id="6" name="TextBox 5"/>
          <p:cNvSpPr txBox="1"/>
          <p:nvPr/>
        </p:nvSpPr>
        <p:spPr>
          <a:xfrm>
            <a:off x="215150" y="5863971"/>
            <a:ext cx="4959691" cy="846386"/>
          </a:xfrm>
          <a:prstGeom prst="rect">
            <a:avLst/>
          </a:prstGeom>
          <a:noFill/>
        </p:spPr>
        <p:txBody>
          <a:bodyPr wrap="square" lIns="0" tIns="0" rIns="0" bIns="0" rtlCol="0">
            <a:spAutoFit/>
          </a:bodyPr>
          <a:lstStyle/>
          <a:p>
            <a:r>
              <a:rPr lang="en-GB" sz="1100" dirty="0" smtClean="0"/>
              <a:t>An </a:t>
            </a:r>
            <a:r>
              <a:rPr lang="en-GB" sz="1100" dirty="0"/>
              <a:t>application to evaluate the revenue due from </a:t>
            </a:r>
            <a:r>
              <a:rPr lang="en-GB" sz="1100" dirty="0">
                <a:hlinkClick r:id="rId2"/>
              </a:rPr>
              <a:t>Balancing Services</a:t>
            </a:r>
            <a:r>
              <a:rPr lang="en-GB" sz="1100" dirty="0"/>
              <a:t> </a:t>
            </a:r>
            <a:r>
              <a:rPr lang="en-GB" sz="1100" dirty="0" smtClean="0"/>
              <a:t>contracts in the UK energy industry</a:t>
            </a:r>
          </a:p>
          <a:p>
            <a:endParaRPr lang="en-GB" sz="1100" dirty="0"/>
          </a:p>
          <a:p>
            <a:r>
              <a:rPr lang="en-GB" sz="1100" dirty="0">
                <a:hlinkClick r:id="rId3"/>
              </a:rPr>
              <a:t>http://simontcousins.azurewebsites.net/does-the-language-you-use-make-a-difference-revisited</a:t>
            </a:r>
            <a:r>
              <a:rPr lang="en-GB" sz="1100" dirty="0" smtClean="0">
                <a:hlinkClick r:id="rId3"/>
              </a:rPr>
              <a:t>/</a:t>
            </a:r>
            <a:r>
              <a:rPr lang="en-GB" sz="1100" dirty="0" smtClean="0"/>
              <a:t> </a:t>
            </a:r>
          </a:p>
        </p:txBody>
      </p:sp>
      <p:pic>
        <p:nvPicPr>
          <p:cNvPr id="12" name="Picture 11"/>
          <p:cNvPicPr>
            <a:picLocks noChangeAspect="1"/>
          </p:cNvPicPr>
          <p:nvPr/>
        </p:nvPicPr>
        <p:blipFill>
          <a:blip r:embed="rId4"/>
          <a:stretch>
            <a:fillRect/>
          </a:stretch>
        </p:blipFill>
        <p:spPr>
          <a:xfrm>
            <a:off x="4875612" y="1287657"/>
            <a:ext cx="7215988" cy="2214148"/>
          </a:xfrm>
          <a:prstGeom prst="rect">
            <a:avLst/>
          </a:prstGeom>
        </p:spPr>
      </p:pic>
    </p:spTree>
    <p:extLst>
      <p:ext uri="{BB962C8B-B14F-4D97-AF65-F5344CB8AC3E}">
        <p14:creationId xmlns:p14="http://schemas.microsoft.com/office/powerpoint/2010/main" val="2328907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206" y="1129506"/>
            <a:ext cx="7362825" cy="4600575"/>
          </a:xfrm>
          <a:prstGeom prst="rect">
            <a:avLst/>
          </a:prstGeom>
          <a:ln>
            <a:solidFill>
              <a:schemeClr val="tx2"/>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pic>
        <p:nvPicPr>
          <p:cNvPr id="11" name="Picture 10"/>
          <p:cNvPicPr>
            <a:picLocks noChangeAspect="1"/>
          </p:cNvPicPr>
          <p:nvPr/>
        </p:nvPicPr>
        <p:blipFill>
          <a:blip r:embed="rId5"/>
          <a:stretch>
            <a:fillRect/>
          </a:stretch>
        </p:blipFill>
        <p:spPr>
          <a:xfrm>
            <a:off x="2561448" y="1452818"/>
            <a:ext cx="7213583" cy="3560970"/>
          </a:xfrm>
          <a:prstGeom prst="rect">
            <a:avLst/>
          </a:prstGeom>
          <a:ln>
            <a:solidFill>
              <a:schemeClr val="tx2"/>
            </a:solidFill>
          </a:ln>
        </p:spPr>
      </p:pic>
      <p:sp>
        <p:nvSpPr>
          <p:cNvPr id="3" name="Title 2"/>
          <p:cNvSpPr>
            <a:spLocks noGrp="1"/>
          </p:cNvSpPr>
          <p:nvPr>
            <p:ph type="title"/>
          </p:nvPr>
        </p:nvSpPr>
        <p:spPr/>
        <p:txBody>
          <a:bodyPr/>
          <a:lstStyle/>
          <a:p>
            <a:endParaRPr lang="en-GB"/>
          </a:p>
        </p:txBody>
      </p:sp>
    </p:spTree>
    <p:extLst>
      <p:ext uri="{BB962C8B-B14F-4D97-AF65-F5344CB8AC3E}">
        <p14:creationId xmlns:p14="http://schemas.microsoft.com/office/powerpoint/2010/main" val="263746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174070305"/>
              </p:ext>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Other F#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000" dirty="0">
                <a:gradFill>
                  <a:gsLst>
                    <a:gs pos="0">
                      <a:srgbClr val="FFFFFF"/>
                    </a:gs>
                    <a:gs pos="100000">
                      <a:srgbClr val="FFFFFF"/>
                    </a:gs>
                  </a:gsLst>
                  <a:lin ang="5400000" scaled="0"/>
                </a:gradFill>
                <a:latin typeface="+mj-lt"/>
              </a:rPr>
              <a:t>F# </a:t>
            </a:r>
            <a:r>
              <a:rPr lang="en-GB" sz="4000" dirty="0" smtClean="0">
                <a:gradFill>
                  <a:gsLst>
                    <a:gs pos="0">
                      <a:srgbClr val="FFFFFF"/>
                    </a:gs>
                    <a:gs pos="100000">
                      <a:srgbClr val="FFFFFF"/>
                    </a:gs>
                  </a:gsLst>
                  <a:lin ang="5400000" scaled="0"/>
                </a:gradFill>
                <a:latin typeface="+mj-lt"/>
              </a:rPr>
              <a:t>Data Integration through Type providers</a:t>
            </a:r>
            <a:endParaRPr lang="en-GB" sz="4000" dirty="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3769163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2316" y="2756848"/>
            <a:ext cx="7737486" cy="3545586"/>
          </a:xfrm>
          <a:ln w="28575">
            <a:solidFill>
              <a:schemeClr val="tx2"/>
            </a:solidFill>
          </a:ln>
        </p:spPr>
        <p:txBody>
          <a:bodyPr/>
          <a:lstStyle/>
          <a:p>
            <a:r>
              <a:rPr lang="en-GB" sz="4400" dirty="0" smtClean="0">
                <a:latin typeface="Segoe Light" charset="0"/>
              </a:rPr>
              <a:t>F# is open source, cross-platform, community-oriented</a:t>
            </a:r>
            <a:br>
              <a:rPr lang="en-GB" sz="4400" dirty="0" smtClean="0">
                <a:latin typeface="Segoe Light" charset="0"/>
              </a:rPr>
            </a:br>
            <a:r>
              <a:rPr lang="en-GB" sz="2800" dirty="0"/>
              <a:t/>
            </a:r>
            <a:br>
              <a:rPr lang="en-GB" sz="2800" dirty="0"/>
            </a:br>
            <a:r>
              <a:rPr lang="en-GB" sz="2800" dirty="0" smtClean="0">
                <a:hlinkClick r:id="rId2"/>
              </a:rPr>
              <a:t>fsharp.org</a:t>
            </a:r>
            <a:r>
              <a:rPr lang="en-GB" sz="2800" dirty="0"/>
              <a:t/>
            </a:r>
            <a:br>
              <a:rPr lang="en-GB" sz="2800" dirty="0"/>
            </a:br>
            <a:r>
              <a:rPr lang="en-GB" sz="2800" dirty="0">
                <a:latin typeface="Segoe UI Light" panose="020B0502040204020203" pitchFamily="34" charset="0"/>
              </a:rPr>
              <a:t/>
            </a:r>
            <a:br>
              <a:rPr lang="en-GB" sz="2800" dirty="0">
                <a:latin typeface="Segoe UI Light" panose="020B0502040204020203" pitchFamily="34" charset="0"/>
              </a:rPr>
            </a:br>
            <a:r>
              <a:rPr lang="en-GB" sz="2400" dirty="0">
                <a:latin typeface="Segoe UI Light" panose="020B0502040204020203" pitchFamily="34" charset="0"/>
                <a:hlinkClick r:id="rId3"/>
              </a:rPr>
              <a:t>meetup.com/</a:t>
            </a:r>
            <a:r>
              <a:rPr lang="en-GB" sz="2400" dirty="0" err="1">
                <a:latin typeface="Segoe UI Light" panose="020B0502040204020203" pitchFamily="34" charset="0"/>
                <a:hlinkClick r:id="rId3"/>
              </a:rPr>
              <a:t>FSharpLondon</a:t>
            </a:r>
            <a:r>
              <a:rPr lang="en-GB" sz="2800" dirty="0">
                <a:latin typeface="Segoe UI Light" panose="020B0502040204020203" pitchFamily="34" charset="0"/>
              </a:rPr>
              <a:t> </a:t>
            </a:r>
            <a:r>
              <a:rPr lang="en-GB" sz="2800" dirty="0" smtClean="0">
                <a:latin typeface="Segoe UI Light" panose="020B0502040204020203" pitchFamily="34" charset="0"/>
              </a:rPr>
              <a:t/>
            </a:r>
            <a:br>
              <a:rPr lang="en-GB" sz="2800" dirty="0" smtClean="0">
                <a:latin typeface="Segoe UI Light" panose="020B0502040204020203" pitchFamily="34" charset="0"/>
              </a:rPr>
            </a:br>
            <a:r>
              <a:rPr lang="en-GB" sz="2800" dirty="0">
                <a:latin typeface="Segoe UI Light" panose="020B0502040204020203" pitchFamily="34" charset="0"/>
              </a:rPr>
              <a:t/>
            </a:r>
            <a:br>
              <a:rPr lang="en-GB" sz="2800" dirty="0">
                <a:latin typeface="Segoe UI Light" panose="020B0502040204020203" pitchFamily="34" charset="0"/>
              </a:rPr>
            </a:br>
            <a:r>
              <a:rPr lang="en-GB" sz="2800" dirty="0">
                <a:latin typeface="Segoe UI Light" panose="020B0502040204020203" pitchFamily="34" charset="0"/>
              </a:rPr>
              <a:t>#</a:t>
            </a:r>
            <a:r>
              <a:rPr lang="en-GB" sz="2800" dirty="0" err="1" smtClean="0">
                <a:latin typeface="Segoe UI Light" panose="020B0502040204020203" pitchFamily="34" charset="0"/>
              </a:rPr>
              <a:t>fsharp</a:t>
            </a:r>
            <a:r>
              <a:rPr lang="en-GB" sz="2800" dirty="0" smtClean="0">
                <a:latin typeface="Segoe UI Light" panose="020B0502040204020203" pitchFamily="34" charset="0"/>
              </a:rPr>
              <a:t> on Twitter</a:t>
            </a:r>
            <a:endParaRPr lang="en-GB" sz="2800" b="1" dirty="0"/>
          </a:p>
        </p:txBody>
      </p:sp>
      <p:sp>
        <p:nvSpPr>
          <p:cNvPr id="3" name="Title 3"/>
          <p:cNvSpPr txBox="1">
            <a:spLocks/>
          </p:cNvSpPr>
          <p:nvPr/>
        </p:nvSpPr>
        <p:spPr>
          <a:xfrm>
            <a:off x="335229" y="644840"/>
            <a:ext cx="10240665" cy="812719"/>
          </a:xfrm>
          <a:prstGeom prst="rect">
            <a:avLst/>
          </a:prstGeom>
        </p:spPr>
        <p:txBody>
          <a:bodyPr vert="horz" wrap="square" lIns="0" tIns="0" rIns="0" bIns="0" rtlCol="0" anchor="t">
            <a:spAutoFit/>
          </a:bodyPr>
          <a:lstStyle>
            <a:lvl1pPr algn="l" defTabSz="91318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a:lstStyle>
          <a:p>
            <a:r>
              <a:rPr lang="en-GB" sz="5900" b="1" dirty="0" smtClean="0">
                <a:solidFill>
                  <a:schemeClr val="accent2"/>
                </a:solidFill>
              </a:rPr>
              <a:t>Questions?</a:t>
            </a:r>
            <a:endParaRPr lang="en-GB" sz="5900" b="1" dirty="0">
              <a:solidFill>
                <a:schemeClr val="accent2"/>
              </a:solidFill>
            </a:endParaRP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20" y="6441743"/>
            <a:ext cx="1254196" cy="286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4550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a:t>
            </a:r>
            <a:endParaRPr lang="en-US" dirty="0"/>
          </a:p>
        </p:txBody>
      </p:sp>
      <p:sp>
        <p:nvSpPr>
          <p:cNvPr id="3" name="Text Placeholder 2"/>
          <p:cNvSpPr>
            <a:spLocks noGrp="1"/>
          </p:cNvSpPr>
          <p:nvPr>
            <p:ph type="body" idx="1"/>
          </p:nvPr>
        </p:nvSpPr>
        <p:spPr>
          <a:xfrm>
            <a:off x="519047" y="1448154"/>
            <a:ext cx="11147560" cy="540148"/>
          </a:xfrm>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755782614"/>
              </p:ext>
            </p:extLst>
          </p:nvPr>
        </p:nvGraphicFramePr>
        <p:xfrm>
          <a:off x="553966" y="1094088"/>
          <a:ext cx="11171635" cy="504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790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9488" y="1585273"/>
            <a:ext cx="8383940" cy="4142031"/>
          </a:xfrm>
        </p:spPr>
        <p:txBody>
          <a:bodyPr/>
          <a:lstStyle/>
          <a:p>
            <a:r>
              <a:rPr lang="en-GB" dirty="0" smtClean="0">
                <a:latin typeface="Segoe UI Light" panose="020B0502040204020203" pitchFamily="34" charset="0"/>
              </a:rPr>
              <a:t>F# helps address real business problems for real businesses</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702" dirty="0" smtClean="0">
                <a:latin typeface="Segoe UI Light" panose="020B0502040204020203" pitchFamily="34" charset="0"/>
              </a:rPr>
              <a:t>Time </a:t>
            </a:r>
            <a:r>
              <a:rPr lang="en-GB" sz="2702" dirty="0">
                <a:latin typeface="Segoe UI Light" panose="020B0502040204020203" pitchFamily="34" charset="0"/>
              </a:rPr>
              <a:t>to Market, Efficiency, Correctness and Complexity</a:t>
            </a:r>
            <a:br>
              <a:rPr lang="en-GB" sz="2702" dirty="0">
                <a:latin typeface="Segoe UI Light" panose="020B0502040204020203" pitchFamily="34" charset="0"/>
              </a:rPr>
            </a:br>
            <a:r>
              <a:rPr lang="en-GB" sz="2702" dirty="0">
                <a:latin typeface="Segoe UI Light" panose="020B0502040204020203" pitchFamily="34" charset="0"/>
              </a:rPr>
              <a:t/>
            </a:r>
            <a:br>
              <a:rPr lang="en-GB" sz="2702" dirty="0">
                <a:latin typeface="Segoe UI Light" panose="020B0502040204020203" pitchFamily="34" charset="0"/>
              </a:rPr>
            </a:br>
            <a:r>
              <a:rPr lang="en-GB" sz="2801" dirty="0">
                <a:latin typeface="Segoe UI Light" panose="020B0502040204020203" pitchFamily="34" charset="0"/>
              </a:rPr>
              <a:t/>
            </a:r>
            <a:br>
              <a:rPr lang="en-GB" sz="2801" dirty="0">
                <a:latin typeface="Segoe UI Light" panose="020B0502040204020203" pitchFamily="34" charset="0"/>
              </a:rPr>
            </a:br>
            <a:r>
              <a:rPr lang="en-GB" sz="2400" dirty="0">
                <a:latin typeface="Segoe UI Light" panose="020B0502040204020203" pitchFamily="34" charset="0"/>
              </a:rPr>
              <a:t>See: “Succeeding with Functional-first Programming in Industry</a:t>
            </a:r>
            <a:r>
              <a:rPr lang="en-GB" sz="2400" dirty="0" smtClean="0">
                <a:latin typeface="Segoe UI Light" panose="020B0502040204020203" pitchFamily="34" charset="0"/>
              </a:rPr>
              <a:t>”</a:t>
            </a:r>
            <a:br>
              <a:rPr lang="en-GB" sz="2400" dirty="0" smtClean="0">
                <a:latin typeface="Segoe UI Light" panose="020B0502040204020203" pitchFamily="34" charset="0"/>
              </a:rPr>
            </a:br>
            <a:r>
              <a:rPr lang="en-GB" sz="2400" dirty="0" smtClean="0">
                <a:latin typeface="Segoe UI Light" panose="020B0502040204020203" pitchFamily="34" charset="0"/>
              </a:rPr>
              <a:t>See </a:t>
            </a:r>
            <a:r>
              <a:rPr lang="en-GB" sz="2801" dirty="0">
                <a:gradFill flip="none" rotWithShape="1">
                  <a:gsLst>
                    <a:gs pos="0">
                      <a:prstClr val="black"/>
                    </a:gs>
                    <a:gs pos="86000">
                      <a:prstClr val="black"/>
                    </a:gs>
                  </a:gsLst>
                  <a:lin ang="5400000" scaled="0"/>
                  <a:tileRect/>
                </a:gradFill>
                <a:latin typeface="Segoe UI Light" panose="020B0502040204020203" pitchFamily="34" charset="0"/>
                <a:hlinkClick r:id="rId2"/>
              </a:rPr>
              <a:t>fsharp.org/testimonials</a:t>
            </a:r>
            <a:r>
              <a:rPr lang="en-GB" sz="2801" dirty="0">
                <a:gradFill flip="none" rotWithShape="1">
                  <a:gsLst>
                    <a:gs pos="0">
                      <a:prstClr val="black"/>
                    </a:gs>
                    <a:gs pos="86000">
                      <a:prstClr val="black"/>
                    </a:gs>
                  </a:gsLst>
                  <a:lin ang="5400000" scaled="0"/>
                  <a:tileRect/>
                </a:gradFill>
                <a:latin typeface="Segoe UI Light" panose="020B0502040204020203" pitchFamily="34" charset="0"/>
              </a:rPr>
              <a:t> </a:t>
            </a:r>
            <a:endParaRPr lang="en-GB" sz="4401" dirty="0">
              <a:latin typeface="Segoe UI Light" panose="020B0502040204020203" pitchFamily="34" charset="0"/>
            </a:endParaRPr>
          </a:p>
        </p:txBody>
      </p:sp>
    </p:spTree>
    <p:extLst>
      <p:ext uri="{BB962C8B-B14F-4D97-AF65-F5344CB8AC3E}">
        <p14:creationId xmlns:p14="http://schemas.microsoft.com/office/powerpoint/2010/main" val="372834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1" b="1" dirty="0">
              <a:latin typeface="Segoe UI Light" panose="020B0502040204020203" pitchFamily="34" charset="0"/>
            </a:endParaRPr>
          </a:p>
        </p:txBody>
      </p:sp>
      <p:sp>
        <p:nvSpPr>
          <p:cNvPr id="4" name="Text Placeholder 3"/>
          <p:cNvSpPr>
            <a:spLocks noGrp="1"/>
          </p:cNvSpPr>
          <p:nvPr>
            <p:ph type="body" idx="1"/>
          </p:nvPr>
        </p:nvSpPr>
        <p:spPr>
          <a:xfrm>
            <a:off x="1910088" y="1448145"/>
            <a:ext cx="8365873" cy="1725487"/>
          </a:xfrm>
        </p:spPr>
        <p:txBody>
          <a:bodyPr/>
          <a:lstStyle/>
          <a:p>
            <a:pPr marL="0" indent="0">
              <a:buNone/>
            </a:pPr>
            <a:r>
              <a:rPr lang="en-GB" dirty="0" smtClean="0">
                <a:latin typeface="Segoe UI Light" panose="020B0502040204020203" pitchFamily="34" charset="0"/>
              </a:rPr>
              <a:t>F# has changed…</a:t>
            </a:r>
          </a:p>
          <a:p>
            <a:pPr lvl="1"/>
            <a:endParaRPr lang="en-GB" dirty="0" smtClean="0">
              <a:latin typeface="Segoe UI Light" panose="020B0502040204020203" pitchFamily="34" charset="0"/>
            </a:endParaRPr>
          </a:p>
          <a:p>
            <a:pPr lvl="1"/>
            <a:endParaRPr lang="en-GB" dirty="0">
              <a:latin typeface="Segoe UI Light" panose="020B0502040204020203" pitchFamily="34" charset="0"/>
            </a:endParaRPr>
          </a:p>
        </p:txBody>
      </p:sp>
      <p:sp>
        <p:nvSpPr>
          <p:cNvPr id="5" name="Text Placeholder 2"/>
          <p:cNvSpPr txBox="1">
            <a:spLocks/>
          </p:cNvSpPr>
          <p:nvPr/>
        </p:nvSpPr>
        <p:spPr>
          <a:xfrm>
            <a:off x="2153482" y="1503910"/>
            <a:ext cx="8050488" cy="1428413"/>
          </a:xfrm>
          <a:prstGeom prst="rect">
            <a:avLst/>
          </a:prstGeom>
        </p:spPr>
        <p:txBody>
          <a:bodyPr vert="horz" wrap="square" lIns="0" tIns="0" rIns="0" bIns="0" rtlCol="0" anchor="ctr">
            <a:normAutofit/>
          </a:bodyPr>
          <a:lstStyle/>
          <a:p>
            <a:pPr marL="468830" indent="-468830" algn="ctr">
              <a:lnSpc>
                <a:spcPct val="90000"/>
              </a:lnSpc>
              <a:spcBef>
                <a:spcPct val="20000"/>
              </a:spcBef>
              <a:defRPr/>
            </a:pPr>
            <a:endParaRPr lang="en-GB" sz="3301" dirty="0">
              <a:gradFill>
                <a:gsLst>
                  <a:gs pos="0">
                    <a:schemeClr val="tx1"/>
                  </a:gs>
                  <a:gs pos="86000">
                    <a:schemeClr val="tx1"/>
                  </a:gs>
                </a:gsLst>
                <a:lin ang="5400000" scaled="0"/>
              </a:gradFill>
              <a:latin typeface="Segoe UI Light" panose="020B0502040204020203" pitchFamily="34" charset="0"/>
            </a:endParaRPr>
          </a:p>
        </p:txBody>
      </p:sp>
      <p:sp>
        <p:nvSpPr>
          <p:cNvPr id="6" name="Cloud 5"/>
          <p:cNvSpPr/>
          <p:nvPr/>
        </p:nvSpPr>
        <p:spPr bwMode="auto">
          <a:xfrm>
            <a:off x="6178725" y="2932320"/>
            <a:ext cx="4352931"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r>
              <a:rPr lang="en-GB" sz="4001" dirty="0">
                <a:solidFill>
                  <a:schemeClr val="accent4">
                    <a:lumMod val="50000"/>
                  </a:schemeClr>
                </a:solidFill>
                <a:latin typeface="Segoe UI Light" panose="020B0502040204020203" pitchFamily="34" charset="0"/>
              </a:rPr>
              <a:t>F# runs on many platforms</a:t>
            </a:r>
          </a:p>
        </p:txBody>
      </p:sp>
      <p:sp>
        <p:nvSpPr>
          <p:cNvPr id="8" name="Right Arrow 7"/>
          <p:cNvSpPr/>
          <p:nvPr/>
        </p:nvSpPr>
        <p:spPr bwMode="auto">
          <a:xfrm>
            <a:off x="5205717" y="3785854"/>
            <a:ext cx="768164"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endParaRPr lang="en-GB" dirty="0">
              <a:gradFill>
                <a:gsLst>
                  <a:gs pos="0">
                    <a:srgbClr val="FFFFFF"/>
                  </a:gs>
                  <a:gs pos="100000">
                    <a:srgbClr val="FFFFFF"/>
                  </a:gs>
                </a:gsLst>
                <a:lin ang="5400000" scaled="0"/>
              </a:gradFill>
              <a:latin typeface="Segoe UI Light" panose="020B0502040204020203" pitchFamily="34" charset="0"/>
            </a:endParaRPr>
          </a:p>
        </p:txBody>
      </p:sp>
      <p:sp>
        <p:nvSpPr>
          <p:cNvPr id="10" name="TextBox 9"/>
          <p:cNvSpPr txBox="1"/>
          <p:nvPr/>
        </p:nvSpPr>
        <p:spPr>
          <a:xfrm>
            <a:off x="1572147" y="3838067"/>
            <a:ext cx="3554681" cy="523341"/>
          </a:xfrm>
          <a:prstGeom prst="rect">
            <a:avLst/>
          </a:prstGeom>
          <a:noFill/>
        </p:spPr>
        <p:txBody>
          <a:bodyPr wrap="none" lIns="0" tIns="0" rIns="0" bIns="0" rtlCol="0">
            <a:spAutoFit/>
          </a:bodyPr>
          <a:lstStyle/>
          <a:p>
            <a:pPr algn="ctr"/>
            <a:r>
              <a:rPr lang="en-GB" sz="3401" dirty="0">
                <a:gradFill>
                  <a:gsLst>
                    <a:gs pos="0">
                      <a:schemeClr val="tx1"/>
                    </a:gs>
                    <a:gs pos="86000">
                      <a:schemeClr val="tx1"/>
                    </a:gs>
                  </a:gsLst>
                  <a:lin ang="5400000" scaled="0"/>
                </a:gradFill>
                <a:latin typeface="Segoe UI Light" panose="020B0502040204020203" pitchFamily="34" charset="0"/>
              </a:rPr>
              <a:t>“F# is for Windows”</a:t>
            </a:r>
          </a:p>
        </p:txBody>
      </p:sp>
    </p:spTree>
    <p:extLst>
      <p:ext uri="{BB962C8B-B14F-4D97-AF65-F5344CB8AC3E}">
        <p14:creationId xmlns:p14="http://schemas.microsoft.com/office/powerpoint/2010/main" val="14617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1" b="1" dirty="0">
              <a:latin typeface="Segoe UI Light" panose="020B0502040204020203" pitchFamily="34" charset="0"/>
            </a:endParaRPr>
          </a:p>
        </p:txBody>
      </p:sp>
      <p:sp>
        <p:nvSpPr>
          <p:cNvPr id="4" name="Text Placeholder 3"/>
          <p:cNvSpPr>
            <a:spLocks noGrp="1"/>
          </p:cNvSpPr>
          <p:nvPr>
            <p:ph type="body" idx="1"/>
          </p:nvPr>
        </p:nvSpPr>
        <p:spPr>
          <a:xfrm>
            <a:off x="1910088" y="1448142"/>
            <a:ext cx="8365873" cy="1132880"/>
          </a:xfrm>
        </p:spPr>
        <p:txBody>
          <a:bodyPr/>
          <a:lstStyle/>
          <a:p>
            <a:pPr marL="0" indent="0">
              <a:buNone/>
            </a:pPr>
            <a:r>
              <a:rPr lang="en-GB" dirty="0" smtClean="0">
                <a:latin typeface="Segoe UI Light" panose="020B0502040204020203" pitchFamily="34" charset="0"/>
              </a:rPr>
              <a:t>F# has changed…</a:t>
            </a:r>
          </a:p>
          <a:p>
            <a:pPr lvl="1"/>
            <a:endParaRPr lang="en-GB" dirty="0">
              <a:latin typeface="Segoe UI Light" panose="020B0502040204020203" pitchFamily="34" charset="0"/>
            </a:endParaRPr>
          </a:p>
        </p:txBody>
      </p:sp>
      <p:sp>
        <p:nvSpPr>
          <p:cNvPr id="5" name="Text Placeholder 2"/>
          <p:cNvSpPr txBox="1">
            <a:spLocks/>
          </p:cNvSpPr>
          <p:nvPr/>
        </p:nvSpPr>
        <p:spPr>
          <a:xfrm>
            <a:off x="2153482" y="1503911"/>
            <a:ext cx="8050488" cy="1428413"/>
          </a:xfrm>
          <a:prstGeom prst="rect">
            <a:avLst/>
          </a:prstGeom>
        </p:spPr>
        <p:txBody>
          <a:bodyPr vert="horz" wrap="square" lIns="0" tIns="0" rIns="0" bIns="0" rtlCol="0" anchor="ctr">
            <a:normAutofit/>
          </a:bodyPr>
          <a:lstStyle/>
          <a:p>
            <a:pPr marL="468830" indent="-468830" algn="ctr">
              <a:lnSpc>
                <a:spcPct val="90000"/>
              </a:lnSpc>
              <a:spcBef>
                <a:spcPct val="20000"/>
              </a:spcBef>
              <a:defRPr/>
            </a:pPr>
            <a:endParaRPr lang="en-GB" sz="3301" dirty="0">
              <a:gradFill>
                <a:gsLst>
                  <a:gs pos="0">
                    <a:schemeClr val="tx1"/>
                  </a:gs>
                  <a:gs pos="86000">
                    <a:schemeClr val="tx1"/>
                  </a:gs>
                </a:gsLst>
                <a:lin ang="5400000" scaled="0"/>
              </a:gradFill>
              <a:latin typeface="Segoe UI Light" panose="020B0502040204020203" pitchFamily="34" charset="0"/>
            </a:endParaRPr>
          </a:p>
        </p:txBody>
      </p:sp>
      <p:sp>
        <p:nvSpPr>
          <p:cNvPr id="6" name="Cloud 5"/>
          <p:cNvSpPr/>
          <p:nvPr/>
        </p:nvSpPr>
        <p:spPr bwMode="auto">
          <a:xfrm>
            <a:off x="5924702" y="2932320"/>
            <a:ext cx="4352931"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r>
              <a:rPr lang="en-GB" sz="3601" dirty="0">
                <a:solidFill>
                  <a:schemeClr val="accent4">
                    <a:lumMod val="50000"/>
                  </a:schemeClr>
                </a:solidFill>
                <a:latin typeface="Segoe UI Light" panose="020B0502040204020203" pitchFamily="34" charset="0"/>
              </a:rPr>
              <a:t>F# has many contributors</a:t>
            </a:r>
          </a:p>
        </p:txBody>
      </p:sp>
      <p:sp>
        <p:nvSpPr>
          <p:cNvPr id="8" name="Right Arrow 7"/>
          <p:cNvSpPr/>
          <p:nvPr/>
        </p:nvSpPr>
        <p:spPr bwMode="auto">
          <a:xfrm>
            <a:off x="4951695" y="3785854"/>
            <a:ext cx="768164"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endParaRPr lang="en-GB" dirty="0">
              <a:gradFill>
                <a:gsLst>
                  <a:gs pos="0">
                    <a:srgbClr val="FFFFFF"/>
                  </a:gs>
                  <a:gs pos="100000">
                    <a:srgbClr val="FFFFFF"/>
                  </a:gs>
                </a:gsLst>
                <a:lin ang="5400000" scaled="0"/>
              </a:gradFill>
              <a:latin typeface="Segoe UI Light" panose="020B0502040204020203" pitchFamily="34" charset="0"/>
            </a:endParaRPr>
          </a:p>
        </p:txBody>
      </p:sp>
      <p:sp>
        <p:nvSpPr>
          <p:cNvPr id="10" name="TextBox 9"/>
          <p:cNvSpPr txBox="1"/>
          <p:nvPr/>
        </p:nvSpPr>
        <p:spPr>
          <a:xfrm>
            <a:off x="2333533" y="3838064"/>
            <a:ext cx="1960221" cy="1046682"/>
          </a:xfrm>
          <a:prstGeom prst="rect">
            <a:avLst/>
          </a:prstGeom>
          <a:noFill/>
        </p:spPr>
        <p:txBody>
          <a:bodyPr wrap="none" lIns="0" tIns="0" rIns="0" bIns="0" rtlCol="0">
            <a:spAutoFit/>
          </a:bodyPr>
          <a:lstStyle/>
          <a:p>
            <a:pPr algn="ctr"/>
            <a:r>
              <a:rPr lang="en-GB" sz="3401" dirty="0">
                <a:gradFill>
                  <a:gsLst>
                    <a:gs pos="0">
                      <a:schemeClr val="tx1"/>
                    </a:gs>
                    <a:gs pos="86000">
                      <a:schemeClr val="tx1"/>
                    </a:gs>
                  </a:gsLst>
                  <a:lin ang="5400000" scaled="0"/>
                </a:gradFill>
                <a:latin typeface="Segoe UI Light" panose="020B0502040204020203" pitchFamily="34" charset="0"/>
              </a:rPr>
              <a:t>“Microsoft </a:t>
            </a:r>
          </a:p>
          <a:p>
            <a:pPr algn="ctr"/>
            <a:r>
              <a:rPr lang="en-GB" sz="3401" dirty="0">
                <a:gradFill>
                  <a:gsLst>
                    <a:gs pos="0">
                      <a:schemeClr val="tx1"/>
                    </a:gs>
                    <a:gs pos="86000">
                      <a:schemeClr val="tx1"/>
                    </a:gs>
                  </a:gsLst>
                  <a:lin ang="5400000" scaled="0"/>
                </a:gradFill>
                <a:latin typeface="Segoe UI Light" panose="020B0502040204020203" pitchFamily="34" charset="0"/>
              </a:rPr>
              <a:t>makes F#”</a:t>
            </a:r>
          </a:p>
        </p:txBody>
      </p:sp>
    </p:spTree>
    <p:extLst>
      <p:ext uri="{BB962C8B-B14F-4D97-AF65-F5344CB8AC3E}">
        <p14:creationId xmlns:p14="http://schemas.microsoft.com/office/powerpoint/2010/main" val="1709770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1" b="1" dirty="0"/>
          </a:p>
        </p:txBody>
      </p:sp>
      <p:sp>
        <p:nvSpPr>
          <p:cNvPr id="4" name="Text Placeholder 3"/>
          <p:cNvSpPr>
            <a:spLocks noGrp="1"/>
          </p:cNvSpPr>
          <p:nvPr>
            <p:ph type="body" idx="1"/>
          </p:nvPr>
        </p:nvSpPr>
        <p:spPr>
          <a:xfrm>
            <a:off x="1910088" y="1448142"/>
            <a:ext cx="8365873" cy="1132880"/>
          </a:xfrm>
        </p:spPr>
        <p:txBody>
          <a:bodyPr/>
          <a:lstStyle/>
          <a:p>
            <a:pPr marL="0" indent="0">
              <a:buNone/>
            </a:pPr>
            <a:r>
              <a:rPr lang="en-GB" dirty="0" smtClean="0"/>
              <a:t>F# has changed…</a:t>
            </a:r>
          </a:p>
          <a:p>
            <a:pPr lvl="1"/>
            <a:endParaRPr lang="en-GB" dirty="0"/>
          </a:p>
        </p:txBody>
      </p:sp>
      <p:sp>
        <p:nvSpPr>
          <p:cNvPr id="5" name="Text Placeholder 2"/>
          <p:cNvSpPr txBox="1">
            <a:spLocks/>
          </p:cNvSpPr>
          <p:nvPr/>
        </p:nvSpPr>
        <p:spPr>
          <a:xfrm>
            <a:off x="2153482" y="1503911"/>
            <a:ext cx="8050488" cy="1428413"/>
          </a:xfrm>
          <a:prstGeom prst="rect">
            <a:avLst/>
          </a:prstGeom>
        </p:spPr>
        <p:txBody>
          <a:bodyPr vert="horz" wrap="square" lIns="0" tIns="0" rIns="0" bIns="0" rtlCol="0" anchor="ctr">
            <a:normAutofit/>
          </a:bodyPr>
          <a:lstStyle/>
          <a:p>
            <a:pPr marL="468830" indent="-468830" algn="ctr">
              <a:lnSpc>
                <a:spcPct val="90000"/>
              </a:lnSpc>
              <a:spcBef>
                <a:spcPct val="20000"/>
              </a:spcBef>
              <a:defRPr/>
            </a:pPr>
            <a:endParaRPr lang="en-GB" sz="3301" dirty="0">
              <a:gradFill>
                <a:gsLst>
                  <a:gs pos="0">
                    <a:schemeClr val="tx1"/>
                  </a:gs>
                  <a:gs pos="86000">
                    <a:schemeClr val="tx1"/>
                  </a:gs>
                </a:gsLst>
                <a:lin ang="5400000" scaled="0"/>
              </a:gradFill>
            </a:endParaRPr>
          </a:p>
        </p:txBody>
      </p:sp>
      <p:sp>
        <p:nvSpPr>
          <p:cNvPr id="6" name="Cloud 5"/>
          <p:cNvSpPr/>
          <p:nvPr/>
        </p:nvSpPr>
        <p:spPr bwMode="auto">
          <a:xfrm>
            <a:off x="5924702" y="2932320"/>
            <a:ext cx="4352931"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r>
              <a:rPr lang="en-GB" sz="4001" dirty="0">
                <a:solidFill>
                  <a:schemeClr val="accent4">
                    <a:lumMod val="50000"/>
                  </a:schemeClr>
                </a:solidFill>
                <a:latin typeface="Segoe Light" pitchFamily="34" charset="0"/>
              </a:rPr>
              <a:t>Many perspectives</a:t>
            </a:r>
          </a:p>
          <a:p>
            <a:pPr algn="ctr" defTabSz="767829" fontAlgn="base">
              <a:spcBef>
                <a:spcPct val="0"/>
              </a:spcBef>
              <a:spcAft>
                <a:spcPct val="0"/>
              </a:spcAft>
            </a:pPr>
            <a:r>
              <a:rPr lang="en-GB" sz="3001" dirty="0">
                <a:solidFill>
                  <a:schemeClr val="accent4">
                    <a:lumMod val="50000"/>
                  </a:schemeClr>
                </a:solidFill>
                <a:latin typeface="Segoe Light" pitchFamily="34" charset="0"/>
                <a:hlinkClick r:id="rId3"/>
              </a:rPr>
              <a:t>http://fsharp.org</a:t>
            </a:r>
            <a:r>
              <a:rPr lang="en-GB" sz="3001" dirty="0">
                <a:solidFill>
                  <a:schemeClr val="accent4">
                    <a:lumMod val="50000"/>
                  </a:schemeClr>
                </a:solidFill>
                <a:latin typeface="Segoe Light" pitchFamily="34" charset="0"/>
              </a:rPr>
              <a:t> </a:t>
            </a:r>
          </a:p>
        </p:txBody>
      </p:sp>
      <p:sp>
        <p:nvSpPr>
          <p:cNvPr id="8" name="Right Arrow 7"/>
          <p:cNvSpPr/>
          <p:nvPr/>
        </p:nvSpPr>
        <p:spPr bwMode="auto">
          <a:xfrm>
            <a:off x="4951695" y="3785854"/>
            <a:ext cx="768164"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7" tIns="38402" rIns="76807" bIns="38402" numCol="1" spcCol="0" rtlCol="0" anchor="ctr" anchorCtr="0" compatLnSpc="1">
            <a:prstTxWarp prst="textNoShape">
              <a:avLst/>
            </a:prstTxWarp>
          </a:bodyPr>
          <a:lstStyle/>
          <a:p>
            <a:pPr algn="ctr" defTabSz="767829"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562628" y="3785849"/>
            <a:ext cx="3502026" cy="1416100"/>
          </a:xfrm>
          <a:prstGeom prst="rect">
            <a:avLst/>
          </a:prstGeom>
          <a:noFill/>
        </p:spPr>
        <p:txBody>
          <a:bodyPr wrap="none" lIns="0" tIns="0" rIns="0" bIns="0" rtlCol="0">
            <a:spAutoFit/>
          </a:bodyPr>
          <a:lstStyle/>
          <a:p>
            <a:pPr algn="ctr"/>
            <a:r>
              <a:rPr lang="en-GB" sz="3401" dirty="0">
                <a:gradFill>
                  <a:gsLst>
                    <a:gs pos="0">
                      <a:schemeClr val="tx1"/>
                    </a:gs>
                    <a:gs pos="86000">
                      <a:schemeClr val="tx1"/>
                    </a:gs>
                  </a:gsLst>
                  <a:lin ang="5400000" scaled="0"/>
                </a:gradFill>
                <a:latin typeface="Segoe Light" pitchFamily="34" charset="0"/>
              </a:rPr>
              <a:t>One perspective</a:t>
            </a:r>
          </a:p>
          <a:p>
            <a:pPr algn="ctr"/>
            <a:r>
              <a:rPr lang="en-GB" sz="3401" dirty="0">
                <a:gradFill>
                  <a:gsLst>
                    <a:gs pos="0">
                      <a:schemeClr val="tx1"/>
                    </a:gs>
                    <a:gs pos="86000">
                      <a:schemeClr val="tx1"/>
                    </a:gs>
                  </a:gsLst>
                  <a:lin ang="5400000" scaled="0"/>
                </a:gradFill>
                <a:latin typeface="Segoe Light" pitchFamily="34" charset="0"/>
              </a:rPr>
              <a:t>(Microsoft’s)</a:t>
            </a:r>
          </a:p>
          <a:p>
            <a:pPr algn="ctr"/>
            <a:r>
              <a:rPr lang="en-GB" sz="2400" dirty="0">
                <a:gradFill>
                  <a:gsLst>
                    <a:gs pos="0">
                      <a:schemeClr val="tx1"/>
                    </a:gs>
                    <a:gs pos="86000">
                      <a:schemeClr val="tx1"/>
                    </a:gs>
                  </a:gsLst>
                  <a:lin ang="5400000" scaled="0"/>
                </a:gradFill>
                <a:latin typeface="Segoe Light" pitchFamily="34" charset="0"/>
              </a:rPr>
              <a:t>http://msdn.microsoft.com </a:t>
            </a:r>
          </a:p>
        </p:txBody>
      </p:sp>
    </p:spTree>
    <p:extLst>
      <p:ext uri="{BB962C8B-B14F-4D97-AF65-F5344CB8AC3E}">
        <p14:creationId xmlns:p14="http://schemas.microsoft.com/office/powerpoint/2010/main" val="1554773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fsharp.org</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774209" y="1448200"/>
            <a:ext cx="9140406" cy="4798713"/>
          </a:xfrm>
          <a:prstGeom prst="rect">
            <a:avLst/>
          </a:prstGeom>
          <a:ln>
            <a:solidFill>
              <a:schemeClr val="tx2"/>
            </a:solidFill>
          </a:ln>
        </p:spPr>
      </p:pic>
    </p:spTree>
    <p:extLst>
      <p:ext uri="{BB962C8B-B14F-4D97-AF65-F5344CB8AC3E}">
        <p14:creationId xmlns:p14="http://schemas.microsoft.com/office/powerpoint/2010/main" val="222769760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3.xml><?xml version="1.0" encoding="utf-8"?>
<a:theme xmlns:a="http://schemas.openxmlformats.org/drawingml/2006/main" name="7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24937</TotalTime>
  <Words>777</Words>
  <Application>Microsoft Office PowerPoint</Application>
  <PresentationFormat>Custom</PresentationFormat>
  <Paragraphs>156</Paragraphs>
  <Slides>47</Slides>
  <Notes>5</Notes>
  <HiddenSlides>0</HiddenSlides>
  <MMClips>0</MMClips>
  <ScaleCrop>false</ScaleCrop>
  <HeadingPairs>
    <vt:vector size="6" baseType="variant">
      <vt:variant>
        <vt:lpstr>Fonts Used</vt:lpstr>
      </vt:variant>
      <vt:variant>
        <vt:i4>7</vt:i4>
      </vt:variant>
      <vt:variant>
        <vt:lpstr>Theme</vt:lpstr>
      </vt:variant>
      <vt:variant>
        <vt:i4>13</vt:i4>
      </vt:variant>
      <vt:variant>
        <vt:lpstr>Slide Titles</vt:lpstr>
      </vt:variant>
      <vt:variant>
        <vt:i4>47</vt:i4>
      </vt:variant>
    </vt:vector>
  </HeadingPairs>
  <TitlesOfParts>
    <vt:vector size="67" baseType="lpstr">
      <vt:lpstr>Segoe Light</vt:lpstr>
      <vt:lpstr>Wingdings</vt:lpstr>
      <vt:lpstr>Candara</vt:lpstr>
      <vt:lpstr>Consolas</vt:lpstr>
      <vt:lpstr>Arial</vt:lpstr>
      <vt:lpstr>Segoe UI Light</vt:lpstr>
      <vt:lpstr>Segoe UI</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7_New corp-style Presentation</vt:lpstr>
      <vt:lpstr>PowerPoint Presentation</vt:lpstr>
      <vt:lpstr>Agenda</vt:lpstr>
      <vt:lpstr>F# is open source, cross-platform, community-oriented  fsharp.org  #fsharp on Twitter  meetup.com/FSharpLondon  (on tonight!)</vt:lpstr>
      <vt:lpstr>For this audience, F# is….    </vt:lpstr>
      <vt:lpstr>F# helps address real business problems for real businesses  Time to Market, Efficiency, Correctness and Complexity   See: “Succeeding with Functional-first Programming in Industry” See fsharp.org/testimonials </vt:lpstr>
      <vt:lpstr>PowerPoint Presentation</vt:lpstr>
      <vt:lpstr>PowerPoint Presentation</vt:lpstr>
      <vt:lpstr>PowerPoint Presentation</vt:lpstr>
      <vt:lpstr>fsharp.org</vt:lpstr>
      <vt:lpstr>Circularities and Modularity in the Wild  Analysis by Scott Wlaschin and F# Community </vt:lpstr>
      <vt:lpstr>Mixed OO/Functional Programming Has Won  Lambdas in C#, Java, C++, … Async monadic modality in C#, Javascript, PHP (Hack), … Function types in C#, TypeScript, … Generics in C#, Java, Visual Basic, … …</vt:lpstr>
      <vt:lpstr>… except where it hasn’t  Inheritance everywhere!!!  Nulls everywhere!!!  Side effects everywhere!!!!  Circularities everywhere!!!! </vt:lpstr>
      <vt:lpstr>F# and Software Engineering</vt:lpstr>
      <vt:lpstr>Unnecessary Circularities are Evil</vt:lpstr>
      <vt:lpstr>The C# approach to circularity</vt:lpstr>
      <vt:lpstr>The F# approach to circularity</vt:lpstr>
      <vt:lpstr>Let’s analyse some C# and F# projects</vt:lpstr>
      <vt:lpstr>Let’s analyse some C# and F# projects</vt:lpstr>
      <vt:lpstr>Sizes of projects</vt:lpstr>
      <vt:lpstr>Metrics Used</vt:lpstr>
      <vt:lpstr>How many top-level type definitions or modules?</vt:lpstr>
      <vt:lpstr>F# tends to have fewer type definitions or modules.   C# projects have ~1-2 TTT/1K instructions.   F# projects have ~0.6 TTT/1K instructions.  Reasons:  (a) functional abstraction is used more often  (b) functions, discriminated unions etc. mean fewer type definitions and modules</vt:lpstr>
      <vt:lpstr>What about dependencies?</vt:lpstr>
      <vt:lpstr>Definition of dependency </vt:lpstr>
      <vt:lpstr>F# code has fewer top-level-type/module dependencies  For C#, the number of total dependencies increases with project size. Each top-level type depends on 3-4 others, on average  For F# each F# type/module depends on no more than 1-2 others, on average  Let’s take a look at the distribution of dependencies…</vt:lpstr>
      <vt:lpstr>PowerPoint Presentation</vt:lpstr>
      <vt:lpstr>PowerPoint Presentation</vt:lpstr>
      <vt:lpstr>PowerPoint Presentation</vt:lpstr>
      <vt:lpstr>Let’s compare two similar projects…</vt:lpstr>
      <vt:lpstr>PowerPoint Presentation</vt:lpstr>
      <vt:lpstr>PowerPoint Presentation</vt:lpstr>
      <vt:lpstr>PowerPoint Presentation</vt:lpstr>
      <vt:lpstr>What about circularity?</vt:lpstr>
      <vt:lpstr>Methodology</vt:lpstr>
      <vt:lpstr>PowerPoint Presentation</vt:lpstr>
      <vt:lpstr>PowerPoint Presentation</vt:lpstr>
      <vt:lpstr>PowerPoint Presentation</vt:lpstr>
      <vt:lpstr>Circularity as it really is…</vt:lpstr>
      <vt:lpstr>PowerPoint Presentation</vt:lpstr>
      <vt:lpstr>(and that’s just 1/4 of the graph…)</vt:lpstr>
      <vt:lpstr>Conclusion….  In theory and in practice, unmoderated intra-assembly cycles are a disaster  Language mechanisms that enforce layering are necessary and good</vt:lpstr>
      <vt:lpstr>The really hard question:   Unmoderated cycles are like crack  How do we help an utterly addicted industry?  (Whether via OO, FP or other languages?)</vt:lpstr>
      <vt:lpstr>A related analysis (Simon Cousins, Energy Sector)</vt:lpstr>
      <vt:lpstr>PowerPoint Presentation</vt:lpstr>
      <vt:lpstr>Other F# Topics</vt:lpstr>
      <vt:lpstr>F# is open source, cross-platform, community-oriented  fsharp.org  meetup.com/FSharpLondon   #fsharp on Twitter</vt:lpstr>
      <vt:lpstr>In Summary</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422</cp:revision>
  <cp:lastPrinted>2010-05-11T05:02:34Z</cp:lastPrinted>
  <dcterms:created xsi:type="dcterms:W3CDTF">2010-11-09T11:20:14Z</dcterms:created>
  <dcterms:modified xsi:type="dcterms:W3CDTF">2014-04-07T13:20:45Z</dcterms:modified>
  <cp:category>TechEd Europe 2010</cp:category>
</cp:coreProperties>
</file>